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07aec3805d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28cd7f1b114d95"/>
  </p:sldMasterIdLst>
  <p:sldIdLst>
    <p:sldId xmlns:r="http://schemas.openxmlformats.org/officeDocument/2006/relationships" id="256" r:id="Rdb7bc6608d734822"/>
    <p:sldId xmlns:r="http://schemas.openxmlformats.org/officeDocument/2006/relationships" id="257" r:id="Rf907cd8518764a7e"/>
    <p:sldId xmlns:r="http://schemas.openxmlformats.org/officeDocument/2006/relationships" id="258" r:id="Re1c71e3ddb704d6c"/>
    <p:sldId xmlns:r="http://schemas.openxmlformats.org/officeDocument/2006/relationships" id="259" r:id="R719f49b566ce4a92"/>
    <p:sldId xmlns:r="http://schemas.openxmlformats.org/officeDocument/2006/relationships" id="260" r:id="R123ad102f0f94dc8"/>
    <p:sldId xmlns:r="http://schemas.openxmlformats.org/officeDocument/2006/relationships" id="261" r:id="Rddb6af41bd324b31"/>
    <p:sldId xmlns:r="http://schemas.openxmlformats.org/officeDocument/2006/relationships" id="262" r:id="R04f4f19c6044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8cd7f1b114d95" /><Relationship Type="http://schemas.openxmlformats.org/officeDocument/2006/relationships/slide" Target="/ppt/slides/slide1.xml" Id="Rdb7bc6608d734822" /><Relationship Type="http://schemas.openxmlformats.org/officeDocument/2006/relationships/slide" Target="/ppt/slides/slide2.xml" Id="Rf907cd8518764a7e" /><Relationship Type="http://schemas.openxmlformats.org/officeDocument/2006/relationships/slide" Target="/ppt/slides/slide3.xml" Id="Re1c71e3ddb704d6c" /><Relationship Type="http://schemas.openxmlformats.org/officeDocument/2006/relationships/slide" Target="/ppt/slides/slide4.xml" Id="R719f49b566ce4a92" /><Relationship Type="http://schemas.openxmlformats.org/officeDocument/2006/relationships/slide" Target="/ppt/slides/slide5.xml" Id="R123ad102f0f94dc8" /><Relationship Type="http://schemas.openxmlformats.org/officeDocument/2006/relationships/slide" Target="/ppt/slides/slide6.xml" Id="Rddb6af41bd324b31" /><Relationship Type="http://schemas.openxmlformats.org/officeDocument/2006/relationships/slide" Target="/ppt/slides/slide7.xml" Id="R04f4f19c6044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9ca42acfc44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d27409bf742b9" /><Relationship Type="http://schemas.openxmlformats.org/officeDocument/2006/relationships/theme" Target="/ppt/slideMasters/theme/theme1.xml" Id="Rd3d9b91201e943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8d27409bf7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320c22429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0be6b18ea4a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53b2e87b443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574fe24064b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97563cacd4b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b0579f62f4b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ef2b6711b4d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HENDEN FISKEINDUSTRI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FISKEINDUSTRI AS ble etablert [år] og holder til i Averøy.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32 664 579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34 930 470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AS  –  45,3 %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 HOLDING AS  –  35,9 %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TERJE  –  18,8 %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Kårvågveien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6532 Averøy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per@henden-regn.no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960 740 025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FISKEINDUSTRI AS</a:t>
            </a:r>
          </a:p>
        </p:txBody>
      </p:sp>
    </p:spTree>
  </p:cSld>
  <p:clrMapOvr>
    <a:masterClrMapping xmlns:a="http://schemas.openxmlformats.org/drawingml/2006/main"/>
  </p:clrMapOvr>
</p:sld>
</file>