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c0e03d310049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f3d8b104924ec4"/>
  </p:sldMasterIdLst>
  <p:sldIdLst>
    <p:sldId xmlns:r="http://schemas.openxmlformats.org/officeDocument/2006/relationships" id="256" r:id="R66ab4516d5f84ab5"/>
    <p:sldId xmlns:r="http://schemas.openxmlformats.org/officeDocument/2006/relationships" id="257" r:id="R9eae191fbe394e79"/>
    <p:sldId xmlns:r="http://schemas.openxmlformats.org/officeDocument/2006/relationships" id="258" r:id="R352839d64d3549a2"/>
    <p:sldId xmlns:r="http://schemas.openxmlformats.org/officeDocument/2006/relationships" id="259" r:id="Redb7d0b20e9545a7"/>
    <p:sldId xmlns:r="http://schemas.openxmlformats.org/officeDocument/2006/relationships" id="260" r:id="Re0874006a60a45d4"/>
    <p:sldId xmlns:r="http://schemas.openxmlformats.org/officeDocument/2006/relationships" id="261" r:id="R377ace2ac35248ed"/>
    <p:sldId xmlns:r="http://schemas.openxmlformats.org/officeDocument/2006/relationships" id="262" r:id="R7f9e1ff1b22b41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f3d8b104924ec4" /><Relationship Type="http://schemas.openxmlformats.org/officeDocument/2006/relationships/slide" Target="/ppt/slides/slide1.xml" Id="R66ab4516d5f84ab5" /><Relationship Type="http://schemas.openxmlformats.org/officeDocument/2006/relationships/slide" Target="/ppt/slides/slide2.xml" Id="R9eae191fbe394e79" /><Relationship Type="http://schemas.openxmlformats.org/officeDocument/2006/relationships/slide" Target="/ppt/slides/slide3.xml" Id="R352839d64d3549a2" /><Relationship Type="http://schemas.openxmlformats.org/officeDocument/2006/relationships/slide" Target="/ppt/slides/slide4.xml" Id="Redb7d0b20e9545a7" /><Relationship Type="http://schemas.openxmlformats.org/officeDocument/2006/relationships/slide" Target="/ppt/slides/slide5.xml" Id="Re0874006a60a45d4" /><Relationship Type="http://schemas.openxmlformats.org/officeDocument/2006/relationships/slide" Target="/ppt/slides/slide6.xml" Id="R377ace2ac35248ed" /><Relationship Type="http://schemas.openxmlformats.org/officeDocument/2006/relationships/slide" Target="/ppt/slides/slide7.xml" Id="R7f9e1ff1b22b41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9a6d0fc7a249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fae30d548413b" /><Relationship Type="http://schemas.openxmlformats.org/officeDocument/2006/relationships/theme" Target="/ppt/slideMasters/theme/theme1.xml" Id="R088330ed847149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8fae30d54841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f6f17a4254d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d5a82f6ce4e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ab81a0c8742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6ad848b064d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b3cf93a6340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259a9b88144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b78492e064a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FAUSKE MATHUS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FAUSKE MATHUS AS ble etablert [år] og holder til i Ikornnes.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41 201 268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1 034 939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806 378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2 209 649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7 126 419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Sørestrandvegen 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6222 Ikornnes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25 27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960 610 113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