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b2ac8c4a58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5230f272048f7"/>
  </p:sldMasterIdLst>
  <p:sldIdLst>
    <p:sldId xmlns:r="http://schemas.openxmlformats.org/officeDocument/2006/relationships" id="256" r:id="R4b0bc2ae05a04fa2"/>
    <p:sldId xmlns:r="http://schemas.openxmlformats.org/officeDocument/2006/relationships" id="257" r:id="R8a064e67083a4683"/>
    <p:sldId xmlns:r="http://schemas.openxmlformats.org/officeDocument/2006/relationships" id="258" r:id="Re30ef369c44e4796"/>
    <p:sldId xmlns:r="http://schemas.openxmlformats.org/officeDocument/2006/relationships" id="259" r:id="R01f72b63641b4c21"/>
    <p:sldId xmlns:r="http://schemas.openxmlformats.org/officeDocument/2006/relationships" id="260" r:id="Rcfd643d0424a4e52"/>
    <p:sldId xmlns:r="http://schemas.openxmlformats.org/officeDocument/2006/relationships" id="261" r:id="Rcb536c3829c84c61"/>
    <p:sldId xmlns:r="http://schemas.openxmlformats.org/officeDocument/2006/relationships" id="262" r:id="R7ffd14560de7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5230f272048f7" /><Relationship Type="http://schemas.openxmlformats.org/officeDocument/2006/relationships/slide" Target="/ppt/slides/slide1.xml" Id="R4b0bc2ae05a04fa2" /><Relationship Type="http://schemas.openxmlformats.org/officeDocument/2006/relationships/slide" Target="/ppt/slides/slide2.xml" Id="R8a064e67083a4683" /><Relationship Type="http://schemas.openxmlformats.org/officeDocument/2006/relationships/slide" Target="/ppt/slides/slide3.xml" Id="Re30ef369c44e4796" /><Relationship Type="http://schemas.openxmlformats.org/officeDocument/2006/relationships/slide" Target="/ppt/slides/slide4.xml" Id="R01f72b63641b4c21" /><Relationship Type="http://schemas.openxmlformats.org/officeDocument/2006/relationships/slide" Target="/ppt/slides/slide5.xml" Id="Rcfd643d0424a4e52" /><Relationship Type="http://schemas.openxmlformats.org/officeDocument/2006/relationships/slide" Target="/ppt/slides/slide6.xml" Id="Rcb536c3829c84c61" /><Relationship Type="http://schemas.openxmlformats.org/officeDocument/2006/relationships/slide" Target="/ppt/slides/slide7.xml" Id="R7ffd14560de7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9f1d5b5bf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6c415a5144bc0" /><Relationship Type="http://schemas.openxmlformats.org/officeDocument/2006/relationships/theme" Target="/ppt/slideMasters/theme/theme1.xml" Id="R578f1ddfd5f444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d6c415a5144b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9d940514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5549fed11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f35c6cb93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7a8e0e1fe43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7dff7be0f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c2ebbc2ee4a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f06e8fe8c45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EURO-BLIKK &amp;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EURO-BLIKK &amp; TAK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70 245 448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7 584 263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5 933 420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12 857 705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38 062 220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OG SØNN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&amp; EFTF AS  –  22,4 %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VFLA AS  –  12,6 %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Sundmoen næringsområde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arne@ebt.no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960 481 380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EURO-BLIKK &amp; TAK AS</a:t>
            </a:r>
          </a:p>
        </p:txBody>
      </p:sp>
    </p:spTree>
  </p:cSld>
  <p:clrMapOvr>
    <a:masterClrMapping xmlns:a="http://schemas.openxmlformats.org/drawingml/2006/main"/>
  </p:clrMapOvr>
</p:sld>
</file>