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c182d4ce1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40f76e65f4487"/>
  </p:sldMasterIdLst>
  <p:sldIdLst>
    <p:sldId xmlns:r="http://schemas.openxmlformats.org/officeDocument/2006/relationships" id="256" r:id="Rd59b33625d894d2a"/>
    <p:sldId xmlns:r="http://schemas.openxmlformats.org/officeDocument/2006/relationships" id="257" r:id="Rcbdb6d61eee64196"/>
    <p:sldId xmlns:r="http://schemas.openxmlformats.org/officeDocument/2006/relationships" id="258" r:id="Re190c95acc5242ff"/>
    <p:sldId xmlns:r="http://schemas.openxmlformats.org/officeDocument/2006/relationships" id="259" r:id="R4925908cc8fb4bc8"/>
    <p:sldId xmlns:r="http://schemas.openxmlformats.org/officeDocument/2006/relationships" id="260" r:id="R8c14f3b08d5345c4"/>
    <p:sldId xmlns:r="http://schemas.openxmlformats.org/officeDocument/2006/relationships" id="261" r:id="R7ec5b493dd6643b2"/>
    <p:sldId xmlns:r="http://schemas.openxmlformats.org/officeDocument/2006/relationships" id="262" r:id="Rbf3c2fea00b2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40f76e65f4487" /><Relationship Type="http://schemas.openxmlformats.org/officeDocument/2006/relationships/slide" Target="/ppt/slides/slide1.xml" Id="Rd59b33625d894d2a" /><Relationship Type="http://schemas.openxmlformats.org/officeDocument/2006/relationships/slide" Target="/ppt/slides/slide2.xml" Id="Rcbdb6d61eee64196" /><Relationship Type="http://schemas.openxmlformats.org/officeDocument/2006/relationships/slide" Target="/ppt/slides/slide3.xml" Id="Re190c95acc5242ff" /><Relationship Type="http://schemas.openxmlformats.org/officeDocument/2006/relationships/slide" Target="/ppt/slides/slide4.xml" Id="R4925908cc8fb4bc8" /><Relationship Type="http://schemas.openxmlformats.org/officeDocument/2006/relationships/slide" Target="/ppt/slides/slide5.xml" Id="R8c14f3b08d5345c4" /><Relationship Type="http://schemas.openxmlformats.org/officeDocument/2006/relationships/slide" Target="/ppt/slides/slide6.xml" Id="R7ec5b493dd6643b2" /><Relationship Type="http://schemas.openxmlformats.org/officeDocument/2006/relationships/slide" Target="/ppt/slides/slide7.xml" Id="Rbf3c2fea00b2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0fa21457c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9983e0fc949e9" /><Relationship Type="http://schemas.openxmlformats.org/officeDocument/2006/relationships/theme" Target="/ppt/slideMasters/theme/theme1.xml" Id="R173e239347e6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9983e0fc9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544672d4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0d61fc33f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1d586227e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8e721821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7414c5422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e1776cab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ebbfa89f2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ZB PROGRESSAS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ZB PROGRESSAS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65 620 852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Nesttunvegen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960 480 309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