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6706e7aae74a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3439e68a4d4374"/>
  </p:sldMasterIdLst>
  <p:sldIdLst>
    <p:sldId xmlns:r="http://schemas.openxmlformats.org/officeDocument/2006/relationships" id="256" r:id="R8660dbbdfcc74b4c"/>
    <p:sldId xmlns:r="http://schemas.openxmlformats.org/officeDocument/2006/relationships" id="257" r:id="R7ef424563c354779"/>
    <p:sldId xmlns:r="http://schemas.openxmlformats.org/officeDocument/2006/relationships" id="258" r:id="Rf70273ae1f904d5b"/>
    <p:sldId xmlns:r="http://schemas.openxmlformats.org/officeDocument/2006/relationships" id="259" r:id="Rc920030381814b4d"/>
    <p:sldId xmlns:r="http://schemas.openxmlformats.org/officeDocument/2006/relationships" id="260" r:id="R2577a39e4d5e4a64"/>
    <p:sldId xmlns:r="http://schemas.openxmlformats.org/officeDocument/2006/relationships" id="261" r:id="R02280106fcde4a94"/>
    <p:sldId xmlns:r="http://schemas.openxmlformats.org/officeDocument/2006/relationships" id="262" r:id="Rb468d942a5d14c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439e68a4d4374" /><Relationship Type="http://schemas.openxmlformats.org/officeDocument/2006/relationships/slide" Target="/ppt/slides/slide1.xml" Id="R8660dbbdfcc74b4c" /><Relationship Type="http://schemas.openxmlformats.org/officeDocument/2006/relationships/slide" Target="/ppt/slides/slide2.xml" Id="R7ef424563c354779" /><Relationship Type="http://schemas.openxmlformats.org/officeDocument/2006/relationships/slide" Target="/ppt/slides/slide3.xml" Id="Rf70273ae1f904d5b" /><Relationship Type="http://schemas.openxmlformats.org/officeDocument/2006/relationships/slide" Target="/ppt/slides/slide4.xml" Id="Rc920030381814b4d" /><Relationship Type="http://schemas.openxmlformats.org/officeDocument/2006/relationships/slide" Target="/ppt/slides/slide5.xml" Id="R2577a39e4d5e4a64" /><Relationship Type="http://schemas.openxmlformats.org/officeDocument/2006/relationships/slide" Target="/ppt/slides/slide6.xml" Id="R02280106fcde4a94" /><Relationship Type="http://schemas.openxmlformats.org/officeDocument/2006/relationships/slide" Target="/ppt/slides/slide7.xml" Id="Rb468d942a5d14c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743f7205741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7c5a734064e5b" /><Relationship Type="http://schemas.openxmlformats.org/officeDocument/2006/relationships/theme" Target="/ppt/slideMasters/theme/theme1.xml" Id="R9fffdf08510840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7c5a734064e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892a588fc41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95d0c87704c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35e99ada8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8a16b1bf64d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1d9bf9e814b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ebf29e12945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32cd7303f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