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5de0d2027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3b84a02c84613"/>
  </p:sldMasterIdLst>
  <p:sldIdLst>
    <p:sldId xmlns:r="http://schemas.openxmlformats.org/officeDocument/2006/relationships" id="256" r:id="R3549c4545d54499f"/>
    <p:sldId xmlns:r="http://schemas.openxmlformats.org/officeDocument/2006/relationships" id="257" r:id="R6e6b60091d9c4c85"/>
    <p:sldId xmlns:r="http://schemas.openxmlformats.org/officeDocument/2006/relationships" id="258" r:id="R88298f8cc7b34042"/>
    <p:sldId xmlns:r="http://schemas.openxmlformats.org/officeDocument/2006/relationships" id="259" r:id="R6219f6e7931643d2"/>
    <p:sldId xmlns:r="http://schemas.openxmlformats.org/officeDocument/2006/relationships" id="260" r:id="R8f21260f03954299"/>
    <p:sldId xmlns:r="http://schemas.openxmlformats.org/officeDocument/2006/relationships" id="261" r:id="Rf0a2038b8a4e4382"/>
    <p:sldId xmlns:r="http://schemas.openxmlformats.org/officeDocument/2006/relationships" id="262" r:id="Rb060160161f3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3b84a02c84613" /><Relationship Type="http://schemas.openxmlformats.org/officeDocument/2006/relationships/slide" Target="/ppt/slides/slide1.xml" Id="R3549c4545d54499f" /><Relationship Type="http://schemas.openxmlformats.org/officeDocument/2006/relationships/slide" Target="/ppt/slides/slide2.xml" Id="R6e6b60091d9c4c85" /><Relationship Type="http://schemas.openxmlformats.org/officeDocument/2006/relationships/slide" Target="/ppt/slides/slide3.xml" Id="R88298f8cc7b34042" /><Relationship Type="http://schemas.openxmlformats.org/officeDocument/2006/relationships/slide" Target="/ppt/slides/slide4.xml" Id="R6219f6e7931643d2" /><Relationship Type="http://schemas.openxmlformats.org/officeDocument/2006/relationships/slide" Target="/ppt/slides/slide5.xml" Id="R8f21260f03954299" /><Relationship Type="http://schemas.openxmlformats.org/officeDocument/2006/relationships/slide" Target="/ppt/slides/slide6.xml" Id="Rf0a2038b8a4e4382" /><Relationship Type="http://schemas.openxmlformats.org/officeDocument/2006/relationships/slide" Target="/ppt/slides/slide7.xml" Id="Rb060160161f3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a5dd7d684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791b989e4de1" /><Relationship Type="http://schemas.openxmlformats.org/officeDocument/2006/relationships/theme" Target="/ppt/slideMasters/theme/theme1.xml" Id="Rf59fdf3dea86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f791b989e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252cb449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d8ad68b67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72fc4569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bad79d67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75d48132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102d7c80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f991be53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CHRISCO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109 889 105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110 302 411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NORDAHL CHRISTENSEN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GLIMRE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IRENE MOSAND CHRISTENSEN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MOSAND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960 258 355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