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440662c4248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88c6e96af452c"/>
  </p:sldMasterIdLst>
  <p:sldIdLst>
    <p:sldId xmlns:r="http://schemas.openxmlformats.org/officeDocument/2006/relationships" id="256" r:id="Rb0800e5822234f9c"/>
    <p:sldId xmlns:r="http://schemas.openxmlformats.org/officeDocument/2006/relationships" id="257" r:id="R20cbfc65dd8746df"/>
    <p:sldId xmlns:r="http://schemas.openxmlformats.org/officeDocument/2006/relationships" id="258" r:id="R6d41bb600c5f4226"/>
    <p:sldId xmlns:r="http://schemas.openxmlformats.org/officeDocument/2006/relationships" id="259" r:id="Rc85e3dd3d0f34e07"/>
    <p:sldId xmlns:r="http://schemas.openxmlformats.org/officeDocument/2006/relationships" id="260" r:id="R51cb2f820da74221"/>
    <p:sldId xmlns:r="http://schemas.openxmlformats.org/officeDocument/2006/relationships" id="261" r:id="R7c5c4eb92e174564"/>
    <p:sldId xmlns:r="http://schemas.openxmlformats.org/officeDocument/2006/relationships" id="262" r:id="Rdad2d2c77828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88c6e96af452c" /><Relationship Type="http://schemas.openxmlformats.org/officeDocument/2006/relationships/slide" Target="/ppt/slides/slide1.xml" Id="Rb0800e5822234f9c" /><Relationship Type="http://schemas.openxmlformats.org/officeDocument/2006/relationships/slide" Target="/ppt/slides/slide2.xml" Id="R20cbfc65dd8746df" /><Relationship Type="http://schemas.openxmlformats.org/officeDocument/2006/relationships/slide" Target="/ppt/slides/slide3.xml" Id="R6d41bb600c5f4226" /><Relationship Type="http://schemas.openxmlformats.org/officeDocument/2006/relationships/slide" Target="/ppt/slides/slide4.xml" Id="Rc85e3dd3d0f34e07" /><Relationship Type="http://schemas.openxmlformats.org/officeDocument/2006/relationships/slide" Target="/ppt/slides/slide5.xml" Id="R51cb2f820da74221" /><Relationship Type="http://schemas.openxmlformats.org/officeDocument/2006/relationships/slide" Target="/ppt/slides/slide6.xml" Id="R7c5c4eb92e174564" /><Relationship Type="http://schemas.openxmlformats.org/officeDocument/2006/relationships/slide" Target="/ppt/slides/slide7.xml" Id="Rdad2d2c77828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e535a36434b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2946443994bd6" /><Relationship Type="http://schemas.openxmlformats.org/officeDocument/2006/relationships/theme" Target="/ppt/slideMasters/theme/theme1.xml" Id="R83226d4049a2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294644399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82fd5077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62f785ede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56e73f90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9c4bfd74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e54084929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feb4785674a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3919f6b5c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