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ae5900d44c4b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f80adbcc0c46e3"/>
  </p:sldMasterIdLst>
  <p:sldIdLst>
    <p:sldId xmlns:r="http://schemas.openxmlformats.org/officeDocument/2006/relationships" id="256" r:id="Rbf2e1d6f931d4b46"/>
    <p:sldId xmlns:r="http://schemas.openxmlformats.org/officeDocument/2006/relationships" id="257" r:id="R1f5834882c8742bf"/>
    <p:sldId xmlns:r="http://schemas.openxmlformats.org/officeDocument/2006/relationships" id="258" r:id="R6ed97760576e4bf4"/>
    <p:sldId xmlns:r="http://schemas.openxmlformats.org/officeDocument/2006/relationships" id="259" r:id="R75ba0697843e45ec"/>
    <p:sldId xmlns:r="http://schemas.openxmlformats.org/officeDocument/2006/relationships" id="260" r:id="R252ec75b4d01423f"/>
    <p:sldId xmlns:r="http://schemas.openxmlformats.org/officeDocument/2006/relationships" id="261" r:id="R88800f8ffe384f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f80adbcc0c46e3" /><Relationship Type="http://schemas.openxmlformats.org/officeDocument/2006/relationships/slide" Target="/ppt/slides/slide1.xml" Id="Rbf2e1d6f931d4b46" /><Relationship Type="http://schemas.openxmlformats.org/officeDocument/2006/relationships/slide" Target="/ppt/slides/slide2.xml" Id="R1f5834882c8742bf" /><Relationship Type="http://schemas.openxmlformats.org/officeDocument/2006/relationships/slide" Target="/ppt/slides/slide3.xml" Id="R6ed97760576e4bf4" /><Relationship Type="http://schemas.openxmlformats.org/officeDocument/2006/relationships/slide" Target="/ppt/slides/slide4.xml" Id="R75ba0697843e45ec" /><Relationship Type="http://schemas.openxmlformats.org/officeDocument/2006/relationships/slide" Target="/ppt/slides/slide5.xml" Id="R252ec75b4d01423f" /><Relationship Type="http://schemas.openxmlformats.org/officeDocument/2006/relationships/slide" Target="/ppt/slides/slide6.xml" Id="R88800f8ffe384f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c7b80747c948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6b143e0ad4d0c" /><Relationship Type="http://schemas.openxmlformats.org/officeDocument/2006/relationships/theme" Target="/ppt/slideMasters/theme/theme1.xml" Id="R5ca33ef6442747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86b143e0ad4d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b9798550345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df4995cd145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8208a6cb74b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e89245f5145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a3a85a16c4e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ad48875264c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