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a869d75e547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6dc4b1d774ccf"/>
  </p:sldMasterIdLst>
  <p:sldIdLst>
    <p:sldId xmlns:r="http://schemas.openxmlformats.org/officeDocument/2006/relationships" id="256" r:id="Rbc0700bcec864971"/>
    <p:sldId xmlns:r="http://schemas.openxmlformats.org/officeDocument/2006/relationships" id="257" r:id="Rc11555017448429a"/>
    <p:sldId xmlns:r="http://schemas.openxmlformats.org/officeDocument/2006/relationships" id="258" r:id="Rb6e457bc132c4c85"/>
    <p:sldId xmlns:r="http://schemas.openxmlformats.org/officeDocument/2006/relationships" id="259" r:id="R8a75558e220541c9"/>
    <p:sldId xmlns:r="http://schemas.openxmlformats.org/officeDocument/2006/relationships" id="260" r:id="R02feb3eeb9a7461c"/>
    <p:sldId xmlns:r="http://schemas.openxmlformats.org/officeDocument/2006/relationships" id="261" r:id="R63730ee7a66a40fa"/>
    <p:sldId xmlns:r="http://schemas.openxmlformats.org/officeDocument/2006/relationships" id="262" r:id="R29710c7e465140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6dc4b1d774ccf" /><Relationship Type="http://schemas.openxmlformats.org/officeDocument/2006/relationships/slide" Target="/ppt/slides/slide1.xml" Id="Rbc0700bcec864971" /><Relationship Type="http://schemas.openxmlformats.org/officeDocument/2006/relationships/slide" Target="/ppt/slides/slide2.xml" Id="Rc11555017448429a" /><Relationship Type="http://schemas.openxmlformats.org/officeDocument/2006/relationships/slide" Target="/ppt/slides/slide3.xml" Id="Rb6e457bc132c4c85" /><Relationship Type="http://schemas.openxmlformats.org/officeDocument/2006/relationships/slide" Target="/ppt/slides/slide4.xml" Id="R8a75558e220541c9" /><Relationship Type="http://schemas.openxmlformats.org/officeDocument/2006/relationships/slide" Target="/ppt/slides/slide5.xml" Id="R02feb3eeb9a7461c" /><Relationship Type="http://schemas.openxmlformats.org/officeDocument/2006/relationships/slide" Target="/ppt/slides/slide6.xml" Id="R63730ee7a66a40fa" /><Relationship Type="http://schemas.openxmlformats.org/officeDocument/2006/relationships/slide" Target="/ppt/slides/slide7.xml" Id="R29710c7e465140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8a4fd52e8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c74ca4a0a492f" /><Relationship Type="http://schemas.openxmlformats.org/officeDocument/2006/relationships/theme" Target="/ppt/slideMasters/theme/theme1.xml" Id="R292dc259ce58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c74ca4a0a49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0f70b6bcb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dc06b071f43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a6b95fb5a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0781f002b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bcd2b7bc9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be33536bc41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43fad04e40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