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5a7bfc3b043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f7dfd39c547fd"/>
  </p:sldMasterIdLst>
  <p:sldIdLst>
    <p:sldId xmlns:r="http://schemas.openxmlformats.org/officeDocument/2006/relationships" id="256" r:id="R7f224fc835514576"/>
    <p:sldId xmlns:r="http://schemas.openxmlformats.org/officeDocument/2006/relationships" id="257" r:id="R0b80678513d14d10"/>
    <p:sldId xmlns:r="http://schemas.openxmlformats.org/officeDocument/2006/relationships" id="258" r:id="R4424f77275ea4745"/>
    <p:sldId xmlns:r="http://schemas.openxmlformats.org/officeDocument/2006/relationships" id="259" r:id="Rc61b9891a73c4b5f"/>
    <p:sldId xmlns:r="http://schemas.openxmlformats.org/officeDocument/2006/relationships" id="260" r:id="R5432641099bd4bbc"/>
    <p:sldId xmlns:r="http://schemas.openxmlformats.org/officeDocument/2006/relationships" id="261" r:id="R64de261a51734a7a"/>
    <p:sldId xmlns:r="http://schemas.openxmlformats.org/officeDocument/2006/relationships" id="262" r:id="Rfa6d8ac2fa06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f7dfd39c547fd" /><Relationship Type="http://schemas.openxmlformats.org/officeDocument/2006/relationships/slide" Target="/ppt/slides/slide1.xml" Id="R7f224fc835514576" /><Relationship Type="http://schemas.openxmlformats.org/officeDocument/2006/relationships/slide" Target="/ppt/slides/slide2.xml" Id="R0b80678513d14d10" /><Relationship Type="http://schemas.openxmlformats.org/officeDocument/2006/relationships/slide" Target="/ppt/slides/slide3.xml" Id="R4424f77275ea4745" /><Relationship Type="http://schemas.openxmlformats.org/officeDocument/2006/relationships/slide" Target="/ppt/slides/slide4.xml" Id="Rc61b9891a73c4b5f" /><Relationship Type="http://schemas.openxmlformats.org/officeDocument/2006/relationships/slide" Target="/ppt/slides/slide5.xml" Id="R5432641099bd4bbc" /><Relationship Type="http://schemas.openxmlformats.org/officeDocument/2006/relationships/slide" Target="/ppt/slides/slide6.xml" Id="R64de261a51734a7a" /><Relationship Type="http://schemas.openxmlformats.org/officeDocument/2006/relationships/slide" Target="/ppt/slides/slide7.xml" Id="Rfa6d8ac2fa06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6989dfb63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18f8c98e4bd7" /><Relationship Type="http://schemas.openxmlformats.org/officeDocument/2006/relationships/theme" Target="/ppt/slideMasters/theme/theme1.xml" Id="Rce9017f235d54c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e18f8c98e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03b9774ae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d54cce34645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844a7da41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30c74ab7d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220cb214a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5c83be98149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5fd1e8ecc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