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1d9c8c275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2e7f9d13b4ddf"/>
  </p:sldMasterIdLst>
  <p:sldIdLst>
    <p:sldId xmlns:r="http://schemas.openxmlformats.org/officeDocument/2006/relationships" id="256" r:id="R84cdfc14f8ae4ca6"/>
    <p:sldId xmlns:r="http://schemas.openxmlformats.org/officeDocument/2006/relationships" id="257" r:id="R74d2300aa31641ad"/>
    <p:sldId xmlns:r="http://schemas.openxmlformats.org/officeDocument/2006/relationships" id="258" r:id="R288d1f56b19243a1"/>
    <p:sldId xmlns:r="http://schemas.openxmlformats.org/officeDocument/2006/relationships" id="259" r:id="Rba7ce88b43934176"/>
    <p:sldId xmlns:r="http://schemas.openxmlformats.org/officeDocument/2006/relationships" id="260" r:id="R3dd34c2cd3c3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2e7f9d13b4ddf" /><Relationship Type="http://schemas.openxmlformats.org/officeDocument/2006/relationships/slide" Target="/ppt/slides/slide1.xml" Id="R84cdfc14f8ae4ca6" /><Relationship Type="http://schemas.openxmlformats.org/officeDocument/2006/relationships/slide" Target="/ppt/slides/slide2.xml" Id="R74d2300aa31641ad" /><Relationship Type="http://schemas.openxmlformats.org/officeDocument/2006/relationships/slide" Target="/ppt/slides/slide3.xml" Id="R288d1f56b19243a1" /><Relationship Type="http://schemas.openxmlformats.org/officeDocument/2006/relationships/slide" Target="/ppt/slides/slide4.xml" Id="Rba7ce88b43934176" /><Relationship Type="http://schemas.openxmlformats.org/officeDocument/2006/relationships/slide" Target="/ppt/slides/slide5.xml" Id="R3dd34c2cd3c3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08e7f82bba4d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42e82cc35473d" /><Relationship Type="http://schemas.openxmlformats.org/officeDocument/2006/relationships/theme" Target="/ppt/slideMasters/theme/theme1.xml" Id="Rdade2a35d10442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042e82cc35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03da31c2a49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39e17e6e6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4c940f0b34e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85f46401e43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3ef2c0f59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STÅL OG METALLSVEIS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STÅL OG METALLSVEIS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