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856616131d42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9673438799407f"/>
  </p:sldMasterIdLst>
  <p:sldIdLst>
    <p:sldId xmlns:r="http://schemas.openxmlformats.org/officeDocument/2006/relationships" id="256" r:id="Ra14af6da5c354520"/>
    <p:sldId xmlns:r="http://schemas.openxmlformats.org/officeDocument/2006/relationships" id="257" r:id="R6a2abf91ba25457b"/>
    <p:sldId xmlns:r="http://schemas.openxmlformats.org/officeDocument/2006/relationships" id="258" r:id="Rb1e04e39d80b4a4f"/>
    <p:sldId xmlns:r="http://schemas.openxmlformats.org/officeDocument/2006/relationships" id="259" r:id="Ra953f532bcf949f5"/>
    <p:sldId xmlns:r="http://schemas.openxmlformats.org/officeDocument/2006/relationships" id="260" r:id="Rd80a0c9744c3492c"/>
    <p:sldId xmlns:r="http://schemas.openxmlformats.org/officeDocument/2006/relationships" id="261" r:id="Rdbbde0bb767e4d9a"/>
    <p:sldId xmlns:r="http://schemas.openxmlformats.org/officeDocument/2006/relationships" id="262" r:id="Rba7ffaf340894c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9673438799407f" /><Relationship Type="http://schemas.openxmlformats.org/officeDocument/2006/relationships/slide" Target="/ppt/slides/slide1.xml" Id="Ra14af6da5c354520" /><Relationship Type="http://schemas.openxmlformats.org/officeDocument/2006/relationships/slide" Target="/ppt/slides/slide2.xml" Id="R6a2abf91ba25457b" /><Relationship Type="http://schemas.openxmlformats.org/officeDocument/2006/relationships/slide" Target="/ppt/slides/slide3.xml" Id="Rb1e04e39d80b4a4f" /><Relationship Type="http://schemas.openxmlformats.org/officeDocument/2006/relationships/slide" Target="/ppt/slides/slide4.xml" Id="Ra953f532bcf949f5" /><Relationship Type="http://schemas.openxmlformats.org/officeDocument/2006/relationships/slide" Target="/ppt/slides/slide5.xml" Id="Rd80a0c9744c3492c" /><Relationship Type="http://schemas.openxmlformats.org/officeDocument/2006/relationships/slide" Target="/ppt/slides/slide6.xml" Id="Rdbbde0bb767e4d9a" /><Relationship Type="http://schemas.openxmlformats.org/officeDocument/2006/relationships/slide" Target="/ppt/slides/slide7.xml" Id="Rba7ffaf340894c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ac0129da134c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f4425b70745ed" /><Relationship Type="http://schemas.openxmlformats.org/officeDocument/2006/relationships/theme" Target="/ppt/slideMasters/theme/theme1.xml" Id="R820ce7bf522149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ff4425b70745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f05a70af14e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b4c8fb0b3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06a8605f14a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ff456f03f4a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b6acf84974c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c037b12314b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5f27b3b7c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HEIMDAL HELSEARTIKLER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 HELSEARTIKLER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16 106 245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967 879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3 852 036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HELMERSEN TURID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Ringvålvegen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72849877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heimdal@helseartikler.no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www.helseartikler.no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958 040 113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HEIMDAL HELSEARTIKLER AS</a:t>
            </a:r>
          </a:p>
        </p:txBody>
      </p:sp>
    </p:spTree>
  </p:cSld>
  <p:clrMapOvr>
    <a:masterClrMapping xmlns:a="http://schemas.openxmlformats.org/drawingml/2006/main"/>
  </p:clrMapOvr>
</p:sld>
</file>