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92ce2bf7454f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ed93acc31c4b0f"/>
  </p:sldMasterIdLst>
  <p:sldIdLst>
    <p:sldId xmlns:r="http://schemas.openxmlformats.org/officeDocument/2006/relationships" id="256" r:id="Re7e086b4c2844c8b"/>
    <p:sldId xmlns:r="http://schemas.openxmlformats.org/officeDocument/2006/relationships" id="257" r:id="R3d50414fbaa04f6c"/>
    <p:sldId xmlns:r="http://schemas.openxmlformats.org/officeDocument/2006/relationships" id="258" r:id="R5e58426bc3764861"/>
    <p:sldId xmlns:r="http://schemas.openxmlformats.org/officeDocument/2006/relationships" id="259" r:id="R182d8ac913674b87"/>
    <p:sldId xmlns:r="http://schemas.openxmlformats.org/officeDocument/2006/relationships" id="260" r:id="R8dbf81fb5dac445d"/>
    <p:sldId xmlns:r="http://schemas.openxmlformats.org/officeDocument/2006/relationships" id="261" r:id="Rab2737b845624400"/>
    <p:sldId xmlns:r="http://schemas.openxmlformats.org/officeDocument/2006/relationships" id="262" r:id="R93f2dcc1d7f847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d93acc31c4b0f" /><Relationship Type="http://schemas.openxmlformats.org/officeDocument/2006/relationships/slide" Target="/ppt/slides/slide1.xml" Id="Re7e086b4c2844c8b" /><Relationship Type="http://schemas.openxmlformats.org/officeDocument/2006/relationships/slide" Target="/ppt/slides/slide2.xml" Id="R3d50414fbaa04f6c" /><Relationship Type="http://schemas.openxmlformats.org/officeDocument/2006/relationships/slide" Target="/ppt/slides/slide3.xml" Id="R5e58426bc3764861" /><Relationship Type="http://schemas.openxmlformats.org/officeDocument/2006/relationships/slide" Target="/ppt/slides/slide4.xml" Id="R182d8ac913674b87" /><Relationship Type="http://schemas.openxmlformats.org/officeDocument/2006/relationships/slide" Target="/ppt/slides/slide5.xml" Id="R8dbf81fb5dac445d" /><Relationship Type="http://schemas.openxmlformats.org/officeDocument/2006/relationships/slide" Target="/ppt/slides/slide6.xml" Id="Rab2737b845624400" /><Relationship Type="http://schemas.openxmlformats.org/officeDocument/2006/relationships/slide" Target="/ppt/slides/slide7.xml" Id="R93f2dcc1d7f847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98fd36e3744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44c5eb93b4eec" /><Relationship Type="http://schemas.openxmlformats.org/officeDocument/2006/relationships/theme" Target="/ppt/slideMasters/theme/theme1.xml" Id="R8bfdcab5c0734d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44c5eb93b4e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a6eed30bc42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6a562d2a145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69e04da5b41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f6b94690c43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0f366d1be4f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5713163bb42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5c1fb80e541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PEBRIGA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PEBRIGA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45 096 034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37 096 721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114 132 123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131 709 016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GAUSLAND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Hauabakkvegen 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61 82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958 024 290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PEBRIGA AS</a:t>
            </a:r>
          </a:p>
        </p:txBody>
      </p:sp>
    </p:spTree>
  </p:cSld>
  <p:clrMapOvr>
    <a:masterClrMapping xmlns:a="http://schemas.openxmlformats.org/drawingml/2006/main"/>
  </p:clrMapOvr>
</p:sld>
</file>