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31e7f9eda4e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3fd92483ca4ce2"/>
  </p:sldMasterIdLst>
  <p:sldIdLst>
    <p:sldId xmlns:r="http://schemas.openxmlformats.org/officeDocument/2006/relationships" id="256" r:id="R676257d9310440e6"/>
    <p:sldId xmlns:r="http://schemas.openxmlformats.org/officeDocument/2006/relationships" id="257" r:id="R58024bde7ddd4fe3"/>
    <p:sldId xmlns:r="http://schemas.openxmlformats.org/officeDocument/2006/relationships" id="258" r:id="R0a0aae42fb9b4786"/>
    <p:sldId xmlns:r="http://schemas.openxmlformats.org/officeDocument/2006/relationships" id="259" r:id="R5ddf997f5335433d"/>
    <p:sldId xmlns:r="http://schemas.openxmlformats.org/officeDocument/2006/relationships" id="260" r:id="R394b71886df2453d"/>
    <p:sldId xmlns:r="http://schemas.openxmlformats.org/officeDocument/2006/relationships" id="261" r:id="R320e39abb9c2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fd92483ca4ce2" /><Relationship Type="http://schemas.openxmlformats.org/officeDocument/2006/relationships/slide" Target="/ppt/slides/slide1.xml" Id="R676257d9310440e6" /><Relationship Type="http://schemas.openxmlformats.org/officeDocument/2006/relationships/slide" Target="/ppt/slides/slide2.xml" Id="R58024bde7ddd4fe3" /><Relationship Type="http://schemas.openxmlformats.org/officeDocument/2006/relationships/slide" Target="/ppt/slides/slide3.xml" Id="R0a0aae42fb9b4786" /><Relationship Type="http://schemas.openxmlformats.org/officeDocument/2006/relationships/slide" Target="/ppt/slides/slide4.xml" Id="R5ddf997f5335433d" /><Relationship Type="http://schemas.openxmlformats.org/officeDocument/2006/relationships/slide" Target="/ppt/slides/slide5.xml" Id="R394b71886df2453d" /><Relationship Type="http://schemas.openxmlformats.org/officeDocument/2006/relationships/slide" Target="/ppt/slides/slide6.xml" Id="R320e39abb9c2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a046b31694e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59cb0651c46a7" /><Relationship Type="http://schemas.openxmlformats.org/officeDocument/2006/relationships/theme" Target="/ppt/slideMasters/theme/theme1.xml" Id="Rfcf7bb11ce704d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459cb0651c46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2eb64036947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b271489a547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4a01cdc544c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6cc1b128841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12425f97b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cff19436f44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 LORANGE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LORANGE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ANNE S LORANGE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PER FRITHJOF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PETER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957 333 621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