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eae0efab6d44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928a7999924b62"/>
  </p:sldMasterIdLst>
  <p:sldIdLst>
    <p:sldId xmlns:r="http://schemas.openxmlformats.org/officeDocument/2006/relationships" id="256" r:id="R322259fe6ff14d2e"/>
    <p:sldId xmlns:r="http://schemas.openxmlformats.org/officeDocument/2006/relationships" id="257" r:id="Ra4da222a30624ddb"/>
    <p:sldId xmlns:r="http://schemas.openxmlformats.org/officeDocument/2006/relationships" id="258" r:id="R4757678f52cb495d"/>
    <p:sldId xmlns:r="http://schemas.openxmlformats.org/officeDocument/2006/relationships" id="259" r:id="Rb42f36781ccc43e3"/>
    <p:sldId xmlns:r="http://schemas.openxmlformats.org/officeDocument/2006/relationships" id="260" r:id="Ra4415c58e4874885"/>
    <p:sldId xmlns:r="http://schemas.openxmlformats.org/officeDocument/2006/relationships" id="261" r:id="R22385eb7ee1049ed"/>
    <p:sldId xmlns:r="http://schemas.openxmlformats.org/officeDocument/2006/relationships" id="262" r:id="R07871bdd661a41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928a7999924b62" /><Relationship Type="http://schemas.openxmlformats.org/officeDocument/2006/relationships/slide" Target="/ppt/slides/slide1.xml" Id="R322259fe6ff14d2e" /><Relationship Type="http://schemas.openxmlformats.org/officeDocument/2006/relationships/slide" Target="/ppt/slides/slide2.xml" Id="Ra4da222a30624ddb" /><Relationship Type="http://schemas.openxmlformats.org/officeDocument/2006/relationships/slide" Target="/ppt/slides/slide3.xml" Id="R4757678f52cb495d" /><Relationship Type="http://schemas.openxmlformats.org/officeDocument/2006/relationships/slide" Target="/ppt/slides/slide4.xml" Id="Rb42f36781ccc43e3" /><Relationship Type="http://schemas.openxmlformats.org/officeDocument/2006/relationships/slide" Target="/ppt/slides/slide5.xml" Id="Ra4415c58e4874885" /><Relationship Type="http://schemas.openxmlformats.org/officeDocument/2006/relationships/slide" Target="/ppt/slides/slide6.xml" Id="R22385eb7ee1049ed" /><Relationship Type="http://schemas.openxmlformats.org/officeDocument/2006/relationships/slide" Target="/ppt/slides/slide7.xml" Id="R07871bdd661a41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0b30e8ae1646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807ab3aea4248" /><Relationship Type="http://schemas.openxmlformats.org/officeDocument/2006/relationships/theme" Target="/ppt/slideMasters/theme/theme1.xml" Id="Radacc2c9940742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7807ab3aea42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098348f2c49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c0a1902364b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d4b6ce71b45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62b704ffb46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404c7124f49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56ec02bb944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220fa11d0e49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AKVAFARM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AKVAFARM AS ble etablert [år] og holder til i Skaland.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154 795 543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31 644 385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94 122 340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213 007 524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302 975 089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KARLSEN HOLDING AS  –  71,1 %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STEINAR AS  –  23,9 %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EDMUND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Bergsfjordveien 1122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9385 Skaland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77858399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957 175 708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