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6e2de4c366f4b2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4bb2c4e0c2a434d"/>
  </p:sldMasterIdLst>
  <p:sldIdLst>
    <p:sldId xmlns:r="http://schemas.openxmlformats.org/officeDocument/2006/relationships" id="256" r:id="R39d61398ef554a77"/>
    <p:sldId xmlns:r="http://schemas.openxmlformats.org/officeDocument/2006/relationships" id="257" r:id="R0af02f41224b4c96"/>
    <p:sldId xmlns:r="http://schemas.openxmlformats.org/officeDocument/2006/relationships" id="258" r:id="R21cac2efb3584085"/>
    <p:sldId xmlns:r="http://schemas.openxmlformats.org/officeDocument/2006/relationships" id="259" r:id="R21b5276519184c52"/>
    <p:sldId xmlns:r="http://schemas.openxmlformats.org/officeDocument/2006/relationships" id="260" r:id="R4b4e64c85c844beb"/>
    <p:sldId xmlns:r="http://schemas.openxmlformats.org/officeDocument/2006/relationships" id="261" r:id="Rdf00829a0188427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4bb2c4e0c2a434d" /><Relationship Type="http://schemas.openxmlformats.org/officeDocument/2006/relationships/slide" Target="/ppt/slides/slide1.xml" Id="R39d61398ef554a77" /><Relationship Type="http://schemas.openxmlformats.org/officeDocument/2006/relationships/slide" Target="/ppt/slides/slide2.xml" Id="R0af02f41224b4c96" /><Relationship Type="http://schemas.openxmlformats.org/officeDocument/2006/relationships/slide" Target="/ppt/slides/slide3.xml" Id="R21cac2efb3584085" /><Relationship Type="http://schemas.openxmlformats.org/officeDocument/2006/relationships/slide" Target="/ppt/slides/slide4.xml" Id="R21b5276519184c52" /><Relationship Type="http://schemas.openxmlformats.org/officeDocument/2006/relationships/slide" Target="/ppt/slides/slide5.xml" Id="R4b4e64c85c844beb" /><Relationship Type="http://schemas.openxmlformats.org/officeDocument/2006/relationships/slide" Target="/ppt/slides/slide6.xml" Id="Rdf00829a0188427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78613f16ae74ac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51cf3f31664ee9" /><Relationship Type="http://schemas.openxmlformats.org/officeDocument/2006/relationships/theme" Target="/ppt/slideMasters/theme/theme1.xml" Id="Ra19ffa1e6bcb46d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451cf3f31664ee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ab9363c50f466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eb77fb4399406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324703f521484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84000e5adb454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0a7f4c397641a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f6d6ecf3ec4f6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AKVAFARM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AKVAFARM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AKVAFARM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AKVAFARM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AKVAFARM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AKVAFARM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Bergsfjordveien 1122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9385 Skaland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77858399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957 175 708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AKVAFARM AS</a:t>
            </a:r>
          </a:p>
        </p:txBody>
      </p:sp>
    </p:spTree>
  </p:cSld>
  <p:clrMapOvr>
    <a:masterClrMapping xmlns:a="http://schemas.openxmlformats.org/drawingml/2006/main"/>
  </p:clrMapOvr>
</p:sld>
</file>