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f6a8db452a41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c25d3aa1bd4b84"/>
  </p:sldMasterIdLst>
  <p:sldIdLst>
    <p:sldId xmlns:r="http://schemas.openxmlformats.org/officeDocument/2006/relationships" id="256" r:id="R03730520cbed4673"/>
    <p:sldId xmlns:r="http://schemas.openxmlformats.org/officeDocument/2006/relationships" id="257" r:id="R980ea11de3ab4b3b"/>
    <p:sldId xmlns:r="http://schemas.openxmlformats.org/officeDocument/2006/relationships" id="258" r:id="R9603702ea7d647ad"/>
    <p:sldId xmlns:r="http://schemas.openxmlformats.org/officeDocument/2006/relationships" id="259" r:id="R0d32c7dadd604485"/>
    <p:sldId xmlns:r="http://schemas.openxmlformats.org/officeDocument/2006/relationships" id="260" r:id="R3ca441da6f9144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25d3aa1bd4b84" /><Relationship Type="http://schemas.openxmlformats.org/officeDocument/2006/relationships/slide" Target="/ppt/slides/slide1.xml" Id="R03730520cbed4673" /><Relationship Type="http://schemas.openxmlformats.org/officeDocument/2006/relationships/slide" Target="/ppt/slides/slide2.xml" Id="R980ea11de3ab4b3b" /><Relationship Type="http://schemas.openxmlformats.org/officeDocument/2006/relationships/slide" Target="/ppt/slides/slide3.xml" Id="R9603702ea7d647ad" /><Relationship Type="http://schemas.openxmlformats.org/officeDocument/2006/relationships/slide" Target="/ppt/slides/slide4.xml" Id="R0d32c7dadd604485" /><Relationship Type="http://schemas.openxmlformats.org/officeDocument/2006/relationships/slide" Target="/ppt/slides/slide5.xml" Id="R3ca441da6f9144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5515c100d43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f596bf9064b5a" /><Relationship Type="http://schemas.openxmlformats.org/officeDocument/2006/relationships/theme" Target="/ppt/slideMasters/theme/theme1.xml" Id="R41054903bb8f4a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8f596bf9064b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e3fff249a42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d56ca5419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cd30eece64d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6e6440c2544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1f126c92040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BOK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BOK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