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398e54869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48f94440349c2"/>
  </p:sldMasterIdLst>
  <p:sldIdLst>
    <p:sldId xmlns:r="http://schemas.openxmlformats.org/officeDocument/2006/relationships" id="256" r:id="R166aaa859a1048a8"/>
    <p:sldId xmlns:r="http://schemas.openxmlformats.org/officeDocument/2006/relationships" id="257" r:id="Rfe32e52dc4324ce9"/>
    <p:sldId xmlns:r="http://schemas.openxmlformats.org/officeDocument/2006/relationships" id="258" r:id="R98ef51c26afb4c1b"/>
    <p:sldId xmlns:r="http://schemas.openxmlformats.org/officeDocument/2006/relationships" id="259" r:id="Ra7483484dcce4d11"/>
    <p:sldId xmlns:r="http://schemas.openxmlformats.org/officeDocument/2006/relationships" id="260" r:id="R2919d9498e05478b"/>
    <p:sldId xmlns:r="http://schemas.openxmlformats.org/officeDocument/2006/relationships" id="261" r:id="R56a1496bc1294ab0"/>
    <p:sldId xmlns:r="http://schemas.openxmlformats.org/officeDocument/2006/relationships" id="262" r:id="Rdda3def9fe71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48f94440349c2" /><Relationship Type="http://schemas.openxmlformats.org/officeDocument/2006/relationships/slide" Target="/ppt/slides/slide1.xml" Id="R166aaa859a1048a8" /><Relationship Type="http://schemas.openxmlformats.org/officeDocument/2006/relationships/slide" Target="/ppt/slides/slide2.xml" Id="Rfe32e52dc4324ce9" /><Relationship Type="http://schemas.openxmlformats.org/officeDocument/2006/relationships/slide" Target="/ppt/slides/slide3.xml" Id="R98ef51c26afb4c1b" /><Relationship Type="http://schemas.openxmlformats.org/officeDocument/2006/relationships/slide" Target="/ppt/slides/slide4.xml" Id="Ra7483484dcce4d11" /><Relationship Type="http://schemas.openxmlformats.org/officeDocument/2006/relationships/slide" Target="/ppt/slides/slide5.xml" Id="R2919d9498e05478b" /><Relationship Type="http://schemas.openxmlformats.org/officeDocument/2006/relationships/slide" Target="/ppt/slides/slide6.xml" Id="R56a1496bc1294ab0" /><Relationship Type="http://schemas.openxmlformats.org/officeDocument/2006/relationships/slide" Target="/ppt/slides/slide7.xml" Id="Rdda3def9fe71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9cf0b0d9e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4d68f255d4eb9" /><Relationship Type="http://schemas.openxmlformats.org/officeDocument/2006/relationships/theme" Target="/ppt/slideMasters/theme/theme1.xml" Id="R709cec90d97c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4d68f255d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a6cbe219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89fb4c7b0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a53d3ba77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7ea9d9e4c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d2427b49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f846d6ea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cac1ff49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 EIENDOM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1 546 930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15 169 647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Røynebergsletta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kurs@pni.no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956 205 476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EIENDOM AS</a:t>
            </a:r>
          </a:p>
        </p:txBody>
      </p:sp>
    </p:spTree>
  </p:cSld>
  <p:clrMapOvr>
    <a:masterClrMapping xmlns:a="http://schemas.openxmlformats.org/drawingml/2006/main"/>
  </p:clrMapOvr>
</p:sld>
</file>