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d250b4f4ed542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18bce3b918444b"/>
  </p:sldMasterIdLst>
  <p:sldIdLst>
    <p:sldId xmlns:r="http://schemas.openxmlformats.org/officeDocument/2006/relationships" id="256" r:id="Rbf6aac39a2a643ad"/>
    <p:sldId xmlns:r="http://schemas.openxmlformats.org/officeDocument/2006/relationships" id="257" r:id="Rc93fcb6335f34b47"/>
    <p:sldId xmlns:r="http://schemas.openxmlformats.org/officeDocument/2006/relationships" id="258" r:id="R702ae7520b2c425f"/>
    <p:sldId xmlns:r="http://schemas.openxmlformats.org/officeDocument/2006/relationships" id="259" r:id="Re144b56b57434b30"/>
    <p:sldId xmlns:r="http://schemas.openxmlformats.org/officeDocument/2006/relationships" id="260" r:id="R113990c7c86c4f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18bce3b918444b" /><Relationship Type="http://schemas.openxmlformats.org/officeDocument/2006/relationships/slide" Target="/ppt/slides/slide1.xml" Id="Rbf6aac39a2a643ad" /><Relationship Type="http://schemas.openxmlformats.org/officeDocument/2006/relationships/slide" Target="/ppt/slides/slide2.xml" Id="Rc93fcb6335f34b47" /><Relationship Type="http://schemas.openxmlformats.org/officeDocument/2006/relationships/slide" Target="/ppt/slides/slide3.xml" Id="R702ae7520b2c425f" /><Relationship Type="http://schemas.openxmlformats.org/officeDocument/2006/relationships/slide" Target="/ppt/slides/slide4.xml" Id="Re144b56b57434b30" /><Relationship Type="http://schemas.openxmlformats.org/officeDocument/2006/relationships/slide" Target="/ppt/slides/slide5.xml" Id="R113990c7c86c4f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e743a0028e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5556b38ec4aff" /><Relationship Type="http://schemas.openxmlformats.org/officeDocument/2006/relationships/theme" Target="/ppt/slideMasters/theme/theme1.xml" Id="R8a726b7dc5e349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95556b38ec4a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9d8f750454b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ada4b83474b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285c5ee6043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e4f7ea8094d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ac68c53b24f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ÅRDAL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ÅRDAL KOMMUNE ble etablert [år] og holder til i Årdalstangen.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Statsråd Evensens veg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6885 Årdalstangen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66 50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postmottak@ardal.kommune.no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954 679 721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ÅRDAL KOMMUNE</a:t>
            </a:r>
          </a:p>
        </p:txBody>
      </p:sp>
    </p:spTree>
  </p:cSld>
  <p:clrMapOvr>
    <a:masterClrMapping xmlns:a="http://schemas.openxmlformats.org/drawingml/2006/main"/>
  </p:clrMapOvr>
</p:sld>
</file>