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8a1b155a4049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d3f9521c2b4d94"/>
  </p:sldMasterIdLst>
  <p:sldIdLst>
    <p:sldId xmlns:r="http://schemas.openxmlformats.org/officeDocument/2006/relationships" id="256" r:id="Rb845dbd2530248ba"/>
    <p:sldId xmlns:r="http://schemas.openxmlformats.org/officeDocument/2006/relationships" id="257" r:id="R041a4f533dc943df"/>
    <p:sldId xmlns:r="http://schemas.openxmlformats.org/officeDocument/2006/relationships" id="258" r:id="Rf7f3fead217d4ec0"/>
    <p:sldId xmlns:r="http://schemas.openxmlformats.org/officeDocument/2006/relationships" id="259" r:id="R0b1399322b324367"/>
    <p:sldId xmlns:r="http://schemas.openxmlformats.org/officeDocument/2006/relationships" id="260" r:id="R7eb13ad47be6433e"/>
    <p:sldId xmlns:r="http://schemas.openxmlformats.org/officeDocument/2006/relationships" id="261" r:id="R094484bbe3af4cfb"/>
    <p:sldId xmlns:r="http://schemas.openxmlformats.org/officeDocument/2006/relationships" id="262" r:id="R1ce0cb613a384a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d3f9521c2b4d94" /><Relationship Type="http://schemas.openxmlformats.org/officeDocument/2006/relationships/slide" Target="/ppt/slides/slide1.xml" Id="Rb845dbd2530248ba" /><Relationship Type="http://schemas.openxmlformats.org/officeDocument/2006/relationships/slide" Target="/ppt/slides/slide2.xml" Id="R041a4f533dc943df" /><Relationship Type="http://schemas.openxmlformats.org/officeDocument/2006/relationships/slide" Target="/ppt/slides/slide3.xml" Id="Rf7f3fead217d4ec0" /><Relationship Type="http://schemas.openxmlformats.org/officeDocument/2006/relationships/slide" Target="/ppt/slides/slide4.xml" Id="R0b1399322b324367" /><Relationship Type="http://schemas.openxmlformats.org/officeDocument/2006/relationships/slide" Target="/ppt/slides/slide5.xml" Id="R7eb13ad47be6433e" /><Relationship Type="http://schemas.openxmlformats.org/officeDocument/2006/relationships/slide" Target="/ppt/slides/slide6.xml" Id="R094484bbe3af4cfb" /><Relationship Type="http://schemas.openxmlformats.org/officeDocument/2006/relationships/slide" Target="/ppt/slides/slide7.xml" Id="R1ce0cb613a384a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c75d5c1e1c45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e5afbf69924c53" /><Relationship Type="http://schemas.openxmlformats.org/officeDocument/2006/relationships/theme" Target="/ppt/slideMasters/theme/theme1.xml" Id="R19faf3f28f824f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e5afbf69924c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2bdd1fd44946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55285beeaf4f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58e647c1e244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4a260564ac4d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c4ade62ebe49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c962c2a1f741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a04729667849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JAN-ERIK ZAKARIASSEN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JAN-ERIK ZAKARIASSEN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JAN-ERIK ZAKARIASSEN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JAN-ERIK ZAKARIASSEN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JAN-ERIK ZAKARIASSEN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JAN-ERIK ZAKARIASSEN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17 788 366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2 433 736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2 190 615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22 254 196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25 183 223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JAN-ERIK ZAKARIASSEN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ZAKARIASSEN LARS ERIK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JAN-ERIK ZAKARIASSEN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FJELLHEIM THOR OLAV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JAN-ERIK ZAKARIASSEN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Mosseveien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1610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31 50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954 580 326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JAN-ERIK ZAKARIASSEN AS</a:t>
            </a:r>
          </a:p>
        </p:txBody>
      </p:sp>
    </p:spTree>
  </p:cSld>
  <p:clrMapOvr>
    <a:masterClrMapping xmlns:a="http://schemas.openxmlformats.org/drawingml/2006/main"/>
  </p:clrMapOvr>
</p:sld>
</file>