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b0d64321d69449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ce54d8ed42b4e72"/>
  </p:sldMasterIdLst>
  <p:sldIdLst>
    <p:sldId xmlns:r="http://schemas.openxmlformats.org/officeDocument/2006/relationships" id="256" r:id="R7f8be1a3fa1d4ae5"/>
    <p:sldId xmlns:r="http://schemas.openxmlformats.org/officeDocument/2006/relationships" id="257" r:id="R327f6d6aba764ac2"/>
    <p:sldId xmlns:r="http://schemas.openxmlformats.org/officeDocument/2006/relationships" id="258" r:id="Rbd288b81d48e4834"/>
    <p:sldId xmlns:r="http://schemas.openxmlformats.org/officeDocument/2006/relationships" id="259" r:id="Ra7389ee88c4b445c"/>
    <p:sldId xmlns:r="http://schemas.openxmlformats.org/officeDocument/2006/relationships" id="260" r:id="R608351ac6f134863"/>
    <p:sldId xmlns:r="http://schemas.openxmlformats.org/officeDocument/2006/relationships" id="261" r:id="R4bf309bfbfd641af"/>
    <p:sldId xmlns:r="http://schemas.openxmlformats.org/officeDocument/2006/relationships" id="262" r:id="R8ce2f7820ea441a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ce54d8ed42b4e72" /><Relationship Type="http://schemas.openxmlformats.org/officeDocument/2006/relationships/slide" Target="/ppt/slides/slide1.xml" Id="R7f8be1a3fa1d4ae5" /><Relationship Type="http://schemas.openxmlformats.org/officeDocument/2006/relationships/slide" Target="/ppt/slides/slide2.xml" Id="R327f6d6aba764ac2" /><Relationship Type="http://schemas.openxmlformats.org/officeDocument/2006/relationships/slide" Target="/ppt/slides/slide3.xml" Id="Rbd288b81d48e4834" /><Relationship Type="http://schemas.openxmlformats.org/officeDocument/2006/relationships/slide" Target="/ppt/slides/slide4.xml" Id="Ra7389ee88c4b445c" /><Relationship Type="http://schemas.openxmlformats.org/officeDocument/2006/relationships/slide" Target="/ppt/slides/slide5.xml" Id="R608351ac6f134863" /><Relationship Type="http://schemas.openxmlformats.org/officeDocument/2006/relationships/slide" Target="/ppt/slides/slide6.xml" Id="R4bf309bfbfd641af" /><Relationship Type="http://schemas.openxmlformats.org/officeDocument/2006/relationships/slide" Target="/ppt/slides/slide7.xml" Id="R8ce2f7820ea441a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80d13900fa34dc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3150f81e9743dc" /><Relationship Type="http://schemas.openxmlformats.org/officeDocument/2006/relationships/theme" Target="/ppt/slideMasters/theme/theme1.xml" Id="R0cfeea90bff1408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d3150f81e9743d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55f14dd17f412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3f86935f224e9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7298623eb5446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9cc9458808455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0e6c650d3546f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ad5cc96f0443d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5891d0c0a54ef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BJØRNAR LIND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BJØRNAR LIND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BJØRNAR LIND AS ble etablert [år] og holder til i Myre.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BJØRNAR LIND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BJØRNAR LIND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BJØRNAR LIND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28 965 645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7 344 387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5 622 523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11 943 206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23 497 429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BJØRNAR LIND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BEL INVEST AS  –  65,0 %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AMARONE HOLDING AS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LOFTESNES HOLDING AS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BJØRNAR LIND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Storgata 60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8430 Myre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76 13 39 60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954 381 234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BJØRNAR LIND AS</a:t>
            </a:r>
          </a:p>
        </p:txBody>
      </p:sp>
    </p:spTree>
  </p:cSld>
  <p:clrMapOvr>
    <a:masterClrMapping xmlns:a="http://schemas.openxmlformats.org/drawingml/2006/main"/>
  </p:clrMapOvr>
</p:sld>
</file>