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11b3db484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45fbd162564c46"/>
  </p:sldMasterIdLst>
  <p:sldIdLst>
    <p:sldId xmlns:r="http://schemas.openxmlformats.org/officeDocument/2006/relationships" id="256" r:id="R0a0e728139734baa"/>
    <p:sldId xmlns:r="http://schemas.openxmlformats.org/officeDocument/2006/relationships" id="257" r:id="R56de83c26f104a8a"/>
    <p:sldId xmlns:r="http://schemas.openxmlformats.org/officeDocument/2006/relationships" id="258" r:id="R538dd21c0ca441ac"/>
    <p:sldId xmlns:r="http://schemas.openxmlformats.org/officeDocument/2006/relationships" id="259" r:id="R82bf2e1f800e457a"/>
    <p:sldId xmlns:r="http://schemas.openxmlformats.org/officeDocument/2006/relationships" id="260" r:id="Re896a8024c81493d"/>
    <p:sldId xmlns:r="http://schemas.openxmlformats.org/officeDocument/2006/relationships" id="261" r:id="Rdc48ddc7256e4ee0"/>
    <p:sldId xmlns:r="http://schemas.openxmlformats.org/officeDocument/2006/relationships" id="262" r:id="R451e7a2040e7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5fbd162564c46" /><Relationship Type="http://schemas.openxmlformats.org/officeDocument/2006/relationships/slide" Target="/ppt/slides/slide1.xml" Id="R0a0e728139734baa" /><Relationship Type="http://schemas.openxmlformats.org/officeDocument/2006/relationships/slide" Target="/ppt/slides/slide2.xml" Id="R56de83c26f104a8a" /><Relationship Type="http://schemas.openxmlformats.org/officeDocument/2006/relationships/slide" Target="/ppt/slides/slide3.xml" Id="R538dd21c0ca441ac" /><Relationship Type="http://schemas.openxmlformats.org/officeDocument/2006/relationships/slide" Target="/ppt/slides/slide4.xml" Id="R82bf2e1f800e457a" /><Relationship Type="http://schemas.openxmlformats.org/officeDocument/2006/relationships/slide" Target="/ppt/slides/slide5.xml" Id="Re896a8024c81493d" /><Relationship Type="http://schemas.openxmlformats.org/officeDocument/2006/relationships/slide" Target="/ppt/slides/slide6.xml" Id="Rdc48ddc7256e4ee0" /><Relationship Type="http://schemas.openxmlformats.org/officeDocument/2006/relationships/slide" Target="/ppt/slides/slide7.xml" Id="R451e7a2040e7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1d418ac9845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16e3ccda24e08" /><Relationship Type="http://schemas.openxmlformats.org/officeDocument/2006/relationships/theme" Target="/ppt/slideMasters/theme/theme1.xml" Id="Ra1e7601d0e374f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16e3ccda2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8d40f2174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5ca61a25d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4d55c00e5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8b85593b944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67c9e71bb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483e2e65a4c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5b3635a03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CONSULTA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CONSULTA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31 524 146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2 210 301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3 268 664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11 008 655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81,5 %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MORSTR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VITONI AS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Strandvei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31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post.consulta@ecit.no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954 231 313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