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6cc486de0e48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f1ab2ecde04878"/>
  </p:sldMasterIdLst>
  <p:sldIdLst>
    <p:sldId xmlns:r="http://schemas.openxmlformats.org/officeDocument/2006/relationships" id="256" r:id="R62fe46ba0e2a47f2"/>
    <p:sldId xmlns:r="http://schemas.openxmlformats.org/officeDocument/2006/relationships" id="257" r:id="R417ca4336d004229"/>
    <p:sldId xmlns:r="http://schemas.openxmlformats.org/officeDocument/2006/relationships" id="258" r:id="R8d8139a2a9284691"/>
    <p:sldId xmlns:r="http://schemas.openxmlformats.org/officeDocument/2006/relationships" id="259" r:id="R61d64f9989564160"/>
    <p:sldId xmlns:r="http://schemas.openxmlformats.org/officeDocument/2006/relationships" id="260" r:id="Rd2b2939f345147f4"/>
    <p:sldId xmlns:r="http://schemas.openxmlformats.org/officeDocument/2006/relationships" id="261" r:id="R2b8531bbaf364c94"/>
    <p:sldId xmlns:r="http://schemas.openxmlformats.org/officeDocument/2006/relationships" id="262" r:id="R510ddbcffe374f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1ab2ecde04878" /><Relationship Type="http://schemas.openxmlformats.org/officeDocument/2006/relationships/slide" Target="/ppt/slides/slide1.xml" Id="R62fe46ba0e2a47f2" /><Relationship Type="http://schemas.openxmlformats.org/officeDocument/2006/relationships/slide" Target="/ppt/slides/slide2.xml" Id="R417ca4336d004229" /><Relationship Type="http://schemas.openxmlformats.org/officeDocument/2006/relationships/slide" Target="/ppt/slides/slide3.xml" Id="R8d8139a2a9284691" /><Relationship Type="http://schemas.openxmlformats.org/officeDocument/2006/relationships/slide" Target="/ppt/slides/slide4.xml" Id="R61d64f9989564160" /><Relationship Type="http://schemas.openxmlformats.org/officeDocument/2006/relationships/slide" Target="/ppt/slides/slide5.xml" Id="Rd2b2939f345147f4" /><Relationship Type="http://schemas.openxmlformats.org/officeDocument/2006/relationships/slide" Target="/ppt/slides/slide6.xml" Id="R2b8531bbaf364c94" /><Relationship Type="http://schemas.openxmlformats.org/officeDocument/2006/relationships/slide" Target="/ppt/slides/slide7.xml" Id="R510ddbcffe374f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9b3601e26c44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e250ef4b0474a" /><Relationship Type="http://schemas.openxmlformats.org/officeDocument/2006/relationships/theme" Target="/ppt/slideMasters/theme/theme1.xml" Id="R52b47bac1a1042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0e250ef4b047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51e8ddcba4d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a8edfb5f244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aa5ce28d74a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e4f28ae6e4d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405bd8aaf43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d7962cc744c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33853f82e4b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KAPITALPLASSERING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KAPITALPLASSERING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−6 558 892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102 734 981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50 628 645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84 196 465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TEIGEN ERIK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3519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98 30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953 682 575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