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b36aa6ec7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76300b21745a9"/>
  </p:sldMasterIdLst>
  <p:sldIdLst>
    <p:sldId xmlns:r="http://schemas.openxmlformats.org/officeDocument/2006/relationships" id="256" r:id="R2938f3e7d89b41ef"/>
    <p:sldId xmlns:r="http://schemas.openxmlformats.org/officeDocument/2006/relationships" id="257" r:id="R95aae6034d9945b8"/>
    <p:sldId xmlns:r="http://schemas.openxmlformats.org/officeDocument/2006/relationships" id="258" r:id="Rafb8d49846404630"/>
    <p:sldId xmlns:r="http://schemas.openxmlformats.org/officeDocument/2006/relationships" id="259" r:id="Rff1aececfc694628"/>
    <p:sldId xmlns:r="http://schemas.openxmlformats.org/officeDocument/2006/relationships" id="260" r:id="R5db523c994a54020"/>
    <p:sldId xmlns:r="http://schemas.openxmlformats.org/officeDocument/2006/relationships" id="261" r:id="Re6d53fe0f2d543b5"/>
    <p:sldId xmlns:r="http://schemas.openxmlformats.org/officeDocument/2006/relationships" id="262" r:id="Rc09882000b29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76300b21745a9" /><Relationship Type="http://schemas.openxmlformats.org/officeDocument/2006/relationships/slide" Target="/ppt/slides/slide1.xml" Id="R2938f3e7d89b41ef" /><Relationship Type="http://schemas.openxmlformats.org/officeDocument/2006/relationships/slide" Target="/ppt/slides/slide2.xml" Id="R95aae6034d9945b8" /><Relationship Type="http://schemas.openxmlformats.org/officeDocument/2006/relationships/slide" Target="/ppt/slides/slide3.xml" Id="Rafb8d49846404630" /><Relationship Type="http://schemas.openxmlformats.org/officeDocument/2006/relationships/slide" Target="/ppt/slides/slide4.xml" Id="Rff1aececfc694628" /><Relationship Type="http://schemas.openxmlformats.org/officeDocument/2006/relationships/slide" Target="/ppt/slides/slide5.xml" Id="R5db523c994a54020" /><Relationship Type="http://schemas.openxmlformats.org/officeDocument/2006/relationships/slide" Target="/ppt/slides/slide6.xml" Id="Re6d53fe0f2d543b5" /><Relationship Type="http://schemas.openxmlformats.org/officeDocument/2006/relationships/slide" Target="/ppt/slides/slide7.xml" Id="Rc09882000b29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1c8a442ca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3031656a451b" /><Relationship Type="http://schemas.openxmlformats.org/officeDocument/2006/relationships/theme" Target="/ppt/slideMasters/theme/theme1.xml" Id="Rc56ce055c216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53031656a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0d673d2e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f47ad44e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2394150a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9f3b027b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41fd9c7b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54e52420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aa94afa2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