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f750a7477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f6ef7e4ba4cae"/>
  </p:sldMasterIdLst>
  <p:sldIdLst>
    <p:sldId xmlns:r="http://schemas.openxmlformats.org/officeDocument/2006/relationships" id="256" r:id="R9ef03125faeb40ec"/>
    <p:sldId xmlns:r="http://schemas.openxmlformats.org/officeDocument/2006/relationships" id="257" r:id="R8ed2547717634a76"/>
    <p:sldId xmlns:r="http://schemas.openxmlformats.org/officeDocument/2006/relationships" id="258" r:id="Rf1490e09e4f14092"/>
    <p:sldId xmlns:r="http://schemas.openxmlformats.org/officeDocument/2006/relationships" id="259" r:id="Rea5047ea3b774e69"/>
    <p:sldId xmlns:r="http://schemas.openxmlformats.org/officeDocument/2006/relationships" id="260" r:id="Rafee1b9cc5844346"/>
    <p:sldId xmlns:r="http://schemas.openxmlformats.org/officeDocument/2006/relationships" id="261" r:id="R75f4c333272c49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f6ef7e4ba4cae" /><Relationship Type="http://schemas.openxmlformats.org/officeDocument/2006/relationships/slide" Target="/ppt/slides/slide1.xml" Id="R9ef03125faeb40ec" /><Relationship Type="http://schemas.openxmlformats.org/officeDocument/2006/relationships/slide" Target="/ppt/slides/slide2.xml" Id="R8ed2547717634a76" /><Relationship Type="http://schemas.openxmlformats.org/officeDocument/2006/relationships/slide" Target="/ppt/slides/slide3.xml" Id="Rf1490e09e4f14092" /><Relationship Type="http://schemas.openxmlformats.org/officeDocument/2006/relationships/slide" Target="/ppt/slides/slide4.xml" Id="Rea5047ea3b774e69" /><Relationship Type="http://schemas.openxmlformats.org/officeDocument/2006/relationships/slide" Target="/ppt/slides/slide5.xml" Id="Rafee1b9cc5844346" /><Relationship Type="http://schemas.openxmlformats.org/officeDocument/2006/relationships/slide" Target="/ppt/slides/slide6.xml" Id="R75f4c333272c49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8c33ce482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636253dcc4b7e" /><Relationship Type="http://schemas.openxmlformats.org/officeDocument/2006/relationships/theme" Target="/ppt/slideMasters/theme/theme1.xml" Id="R8fc141c59e6a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636253dcc4b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78f58e8a8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a7df0952e42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07dd40cac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7d2b7383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90aa5e22f4f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3cae91901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