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13bbba8b441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5f1239d044014"/>
  </p:sldMasterIdLst>
  <p:sldIdLst>
    <p:sldId xmlns:r="http://schemas.openxmlformats.org/officeDocument/2006/relationships" id="256" r:id="Rf86c1487348c45dd"/>
    <p:sldId xmlns:r="http://schemas.openxmlformats.org/officeDocument/2006/relationships" id="257" r:id="R01ccce62f10a4cc2"/>
    <p:sldId xmlns:r="http://schemas.openxmlformats.org/officeDocument/2006/relationships" id="258" r:id="Rb5bf569aeae04a89"/>
    <p:sldId xmlns:r="http://schemas.openxmlformats.org/officeDocument/2006/relationships" id="259" r:id="Re94ba0d4709b436d"/>
    <p:sldId xmlns:r="http://schemas.openxmlformats.org/officeDocument/2006/relationships" id="260" r:id="Ra5c54c190b5e4d68"/>
    <p:sldId xmlns:r="http://schemas.openxmlformats.org/officeDocument/2006/relationships" id="261" r:id="Rdf6cc76042074b3a"/>
    <p:sldId xmlns:r="http://schemas.openxmlformats.org/officeDocument/2006/relationships" id="262" r:id="R67f6db6aa1a5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5f1239d044014" /><Relationship Type="http://schemas.openxmlformats.org/officeDocument/2006/relationships/slide" Target="/ppt/slides/slide1.xml" Id="Rf86c1487348c45dd" /><Relationship Type="http://schemas.openxmlformats.org/officeDocument/2006/relationships/slide" Target="/ppt/slides/slide2.xml" Id="R01ccce62f10a4cc2" /><Relationship Type="http://schemas.openxmlformats.org/officeDocument/2006/relationships/slide" Target="/ppt/slides/slide3.xml" Id="Rb5bf569aeae04a89" /><Relationship Type="http://schemas.openxmlformats.org/officeDocument/2006/relationships/slide" Target="/ppt/slides/slide4.xml" Id="Re94ba0d4709b436d" /><Relationship Type="http://schemas.openxmlformats.org/officeDocument/2006/relationships/slide" Target="/ppt/slides/slide5.xml" Id="Ra5c54c190b5e4d68" /><Relationship Type="http://schemas.openxmlformats.org/officeDocument/2006/relationships/slide" Target="/ppt/slides/slide6.xml" Id="Rdf6cc76042074b3a" /><Relationship Type="http://schemas.openxmlformats.org/officeDocument/2006/relationships/slide" Target="/ppt/slides/slide7.xml" Id="R67f6db6aa1a5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654e0d8fe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6324f2c504c0f" /><Relationship Type="http://schemas.openxmlformats.org/officeDocument/2006/relationships/theme" Target="/ppt/slideMasters/theme/theme1.xml" Id="Rb2a7048813b9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6324f2c50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8da0ada0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c48524a7445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f5a06af38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2c2d53c6840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dc2e21798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b9d7bdf35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29f0038e4f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