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51a99d619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63ca97b0844a1"/>
  </p:sldMasterIdLst>
  <p:sldIdLst>
    <p:sldId xmlns:r="http://schemas.openxmlformats.org/officeDocument/2006/relationships" id="256" r:id="R7dd3840e884d4057"/>
    <p:sldId xmlns:r="http://schemas.openxmlformats.org/officeDocument/2006/relationships" id="257" r:id="Rc255a44d05bb485c"/>
    <p:sldId xmlns:r="http://schemas.openxmlformats.org/officeDocument/2006/relationships" id="258" r:id="Rb8c46e92bab348b1"/>
    <p:sldId xmlns:r="http://schemas.openxmlformats.org/officeDocument/2006/relationships" id="259" r:id="Rf375573b499644c0"/>
    <p:sldId xmlns:r="http://schemas.openxmlformats.org/officeDocument/2006/relationships" id="260" r:id="R95621dd68f0f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63ca97b0844a1" /><Relationship Type="http://schemas.openxmlformats.org/officeDocument/2006/relationships/slide" Target="/ppt/slides/slide1.xml" Id="R7dd3840e884d4057" /><Relationship Type="http://schemas.openxmlformats.org/officeDocument/2006/relationships/slide" Target="/ppt/slides/slide2.xml" Id="Rc255a44d05bb485c" /><Relationship Type="http://schemas.openxmlformats.org/officeDocument/2006/relationships/slide" Target="/ppt/slides/slide3.xml" Id="Rb8c46e92bab348b1" /><Relationship Type="http://schemas.openxmlformats.org/officeDocument/2006/relationships/slide" Target="/ppt/slides/slide4.xml" Id="Rf375573b499644c0" /><Relationship Type="http://schemas.openxmlformats.org/officeDocument/2006/relationships/slide" Target="/ppt/slides/slide5.xml" Id="R95621dd68f0f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3b3acb85d48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3a613b75f45fb" /><Relationship Type="http://schemas.openxmlformats.org/officeDocument/2006/relationships/theme" Target="/ppt/slideMasters/theme/theme1.xml" Id="Ra16269ff6d4b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63a613b75f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3dcd8fe41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a58e21d247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8f322010240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619d8c34941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9d71e4b6e44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