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1b6fe0995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7b5742a97146ba"/>
  </p:sldMasterIdLst>
  <p:sldIdLst>
    <p:sldId xmlns:r="http://schemas.openxmlformats.org/officeDocument/2006/relationships" id="256" r:id="R7ad51227d87949e7"/>
    <p:sldId xmlns:r="http://schemas.openxmlformats.org/officeDocument/2006/relationships" id="257" r:id="Rd1177911d6f84f5c"/>
    <p:sldId xmlns:r="http://schemas.openxmlformats.org/officeDocument/2006/relationships" id="258" r:id="R59798a1e365f4a7a"/>
    <p:sldId xmlns:r="http://schemas.openxmlformats.org/officeDocument/2006/relationships" id="259" r:id="R5c0e76939e22461a"/>
    <p:sldId xmlns:r="http://schemas.openxmlformats.org/officeDocument/2006/relationships" id="260" r:id="Rf5198b1c15db4f93"/>
    <p:sldId xmlns:r="http://schemas.openxmlformats.org/officeDocument/2006/relationships" id="261" r:id="R7e0b1983f53f40c1"/>
    <p:sldId xmlns:r="http://schemas.openxmlformats.org/officeDocument/2006/relationships" id="262" r:id="R59229123429d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b5742a97146ba" /><Relationship Type="http://schemas.openxmlformats.org/officeDocument/2006/relationships/slide" Target="/ppt/slides/slide1.xml" Id="R7ad51227d87949e7" /><Relationship Type="http://schemas.openxmlformats.org/officeDocument/2006/relationships/slide" Target="/ppt/slides/slide2.xml" Id="Rd1177911d6f84f5c" /><Relationship Type="http://schemas.openxmlformats.org/officeDocument/2006/relationships/slide" Target="/ppt/slides/slide3.xml" Id="R59798a1e365f4a7a" /><Relationship Type="http://schemas.openxmlformats.org/officeDocument/2006/relationships/slide" Target="/ppt/slides/slide4.xml" Id="R5c0e76939e22461a" /><Relationship Type="http://schemas.openxmlformats.org/officeDocument/2006/relationships/slide" Target="/ppt/slides/slide5.xml" Id="Rf5198b1c15db4f93" /><Relationship Type="http://schemas.openxmlformats.org/officeDocument/2006/relationships/slide" Target="/ppt/slides/slide6.xml" Id="R7e0b1983f53f40c1" /><Relationship Type="http://schemas.openxmlformats.org/officeDocument/2006/relationships/slide" Target="/ppt/slides/slide7.xml" Id="R59229123429d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6c1189d67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1dd704d5143e5" /><Relationship Type="http://schemas.openxmlformats.org/officeDocument/2006/relationships/theme" Target="/ppt/slideMasters/theme/theme1.xml" Id="R5bdd15c4da9b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1dd704d51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b2053a70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71348e7c3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4bb85d965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0dd9c29e04c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ce29ba685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5b188acb3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c9adf289b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&amp; O HELGESEN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&amp; O HELGESEN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5 058 336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1 938 185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ODDVAR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Hulda Garborgs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29 80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952 202 391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&amp; O HELGESEN AS</a:t>
            </a:r>
          </a:p>
        </p:txBody>
      </p:sp>
    </p:spTree>
  </p:cSld>
  <p:clrMapOvr>
    <a:masterClrMapping xmlns:a="http://schemas.openxmlformats.org/drawingml/2006/main"/>
  </p:clrMapOvr>
</p:sld>
</file>