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e938bda23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19ed082e74c4d"/>
  </p:sldMasterIdLst>
  <p:sldIdLst>
    <p:sldId xmlns:r="http://schemas.openxmlformats.org/officeDocument/2006/relationships" id="256" r:id="R270d92a7a99745ff"/>
    <p:sldId xmlns:r="http://schemas.openxmlformats.org/officeDocument/2006/relationships" id="257" r:id="R950ec9c18fb54883"/>
    <p:sldId xmlns:r="http://schemas.openxmlformats.org/officeDocument/2006/relationships" id="258" r:id="R715e1874b4614dea"/>
    <p:sldId xmlns:r="http://schemas.openxmlformats.org/officeDocument/2006/relationships" id="259" r:id="Rb3c30990efe64b7f"/>
    <p:sldId xmlns:r="http://schemas.openxmlformats.org/officeDocument/2006/relationships" id="260" r:id="R52b653cd26ab45f8"/>
    <p:sldId xmlns:r="http://schemas.openxmlformats.org/officeDocument/2006/relationships" id="261" r:id="R74723fd867b04c8d"/>
    <p:sldId xmlns:r="http://schemas.openxmlformats.org/officeDocument/2006/relationships" id="262" r:id="R5e98683d4e13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19ed082e74c4d" /><Relationship Type="http://schemas.openxmlformats.org/officeDocument/2006/relationships/slide" Target="/ppt/slides/slide1.xml" Id="R270d92a7a99745ff" /><Relationship Type="http://schemas.openxmlformats.org/officeDocument/2006/relationships/slide" Target="/ppt/slides/slide2.xml" Id="R950ec9c18fb54883" /><Relationship Type="http://schemas.openxmlformats.org/officeDocument/2006/relationships/slide" Target="/ppt/slides/slide3.xml" Id="R715e1874b4614dea" /><Relationship Type="http://schemas.openxmlformats.org/officeDocument/2006/relationships/slide" Target="/ppt/slides/slide4.xml" Id="Rb3c30990efe64b7f" /><Relationship Type="http://schemas.openxmlformats.org/officeDocument/2006/relationships/slide" Target="/ppt/slides/slide5.xml" Id="R52b653cd26ab45f8" /><Relationship Type="http://schemas.openxmlformats.org/officeDocument/2006/relationships/slide" Target="/ppt/slides/slide6.xml" Id="R74723fd867b04c8d" /><Relationship Type="http://schemas.openxmlformats.org/officeDocument/2006/relationships/slide" Target="/ppt/slides/slide7.xml" Id="R5e98683d4e13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bc520a8b8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805093f14a69" /><Relationship Type="http://schemas.openxmlformats.org/officeDocument/2006/relationships/theme" Target="/ppt/slideMasters/theme/theme1.xml" Id="R0bc063b73f94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a805093f1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155da8c8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b5d21879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ad5b1aed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8c23065f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c4359c864f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c62e740f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33204e378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NILSENS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NILSENS EIENDOMSSELSKAP AS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18 590 589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C.NILSEN HOLDING AS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A.NILSEN HOLDING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KIRSTI SANDVIN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NILSEN RØMMA  –  22,4 %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nilsenseiendomsselskap@gmail.com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952 017 519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NILSENS EIENDOMSSELSKAP AS</a:t>
            </a:r>
          </a:p>
        </p:txBody>
      </p:sp>
    </p:spTree>
  </p:cSld>
  <p:clrMapOvr>
    <a:masterClrMapping xmlns:a="http://schemas.openxmlformats.org/drawingml/2006/main"/>
  </p:clrMapOvr>
</p:sld>
</file>