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e77a2540e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d56b0f4b04f16"/>
  </p:sldMasterIdLst>
  <p:sldIdLst>
    <p:sldId xmlns:r="http://schemas.openxmlformats.org/officeDocument/2006/relationships" id="256" r:id="R8e639fa1a1054b4a"/>
    <p:sldId xmlns:r="http://schemas.openxmlformats.org/officeDocument/2006/relationships" id="257" r:id="R0e92104eabb34d14"/>
    <p:sldId xmlns:r="http://schemas.openxmlformats.org/officeDocument/2006/relationships" id="258" r:id="Rfe893732cd8e4a39"/>
    <p:sldId xmlns:r="http://schemas.openxmlformats.org/officeDocument/2006/relationships" id="259" r:id="R824df43c590f4aa8"/>
    <p:sldId xmlns:r="http://schemas.openxmlformats.org/officeDocument/2006/relationships" id="260" r:id="Rc227258959f94d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d56b0f4b04f16" /><Relationship Type="http://schemas.openxmlformats.org/officeDocument/2006/relationships/slide" Target="/ppt/slides/slide1.xml" Id="R8e639fa1a1054b4a" /><Relationship Type="http://schemas.openxmlformats.org/officeDocument/2006/relationships/slide" Target="/ppt/slides/slide2.xml" Id="R0e92104eabb34d14" /><Relationship Type="http://schemas.openxmlformats.org/officeDocument/2006/relationships/slide" Target="/ppt/slides/slide3.xml" Id="Rfe893732cd8e4a39" /><Relationship Type="http://schemas.openxmlformats.org/officeDocument/2006/relationships/slide" Target="/ppt/slides/slide4.xml" Id="R824df43c590f4aa8" /><Relationship Type="http://schemas.openxmlformats.org/officeDocument/2006/relationships/slide" Target="/ppt/slides/slide5.xml" Id="Rc227258959f94d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447b07d6549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4f713a05e4b58" /><Relationship Type="http://schemas.openxmlformats.org/officeDocument/2006/relationships/theme" Target="/ppt/slideMasters/theme/theme1.xml" Id="R7de54105ef27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4f713a05e4b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f418881db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57eaa54ff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fdbbfb7a645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5c9be3c764e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243ad9d6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STRØMMESTIFTELSEN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STRØMMESTIFTELSEN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strommestiftelsen.no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952 002 139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STRØMMESTIFTELSEN</a:t>
            </a:r>
          </a:p>
        </p:txBody>
      </p:sp>
    </p:spTree>
  </p:cSld>
  <p:clrMapOvr>
    <a:masterClrMapping xmlns:a="http://schemas.openxmlformats.org/drawingml/2006/main"/>
  </p:clrMapOvr>
</p:sld>
</file>