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335068dfe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50619bbd647a8"/>
  </p:sldMasterIdLst>
  <p:sldIdLst>
    <p:sldId xmlns:r="http://schemas.openxmlformats.org/officeDocument/2006/relationships" id="256" r:id="Re24843d166f0451e"/>
    <p:sldId xmlns:r="http://schemas.openxmlformats.org/officeDocument/2006/relationships" id="257" r:id="R3f8c893ef69b40d2"/>
    <p:sldId xmlns:r="http://schemas.openxmlformats.org/officeDocument/2006/relationships" id="258" r:id="R328c909c335c4b4c"/>
    <p:sldId xmlns:r="http://schemas.openxmlformats.org/officeDocument/2006/relationships" id="259" r:id="Rb492a3cb815140f7"/>
    <p:sldId xmlns:r="http://schemas.openxmlformats.org/officeDocument/2006/relationships" id="260" r:id="R476a0ace47de4af8"/>
    <p:sldId xmlns:r="http://schemas.openxmlformats.org/officeDocument/2006/relationships" id="261" r:id="Rc8b190118c9a436e"/>
    <p:sldId xmlns:r="http://schemas.openxmlformats.org/officeDocument/2006/relationships" id="262" r:id="R779cee1e99b1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50619bbd647a8" /><Relationship Type="http://schemas.openxmlformats.org/officeDocument/2006/relationships/slide" Target="/ppt/slides/slide1.xml" Id="Re24843d166f0451e" /><Relationship Type="http://schemas.openxmlformats.org/officeDocument/2006/relationships/slide" Target="/ppt/slides/slide2.xml" Id="R3f8c893ef69b40d2" /><Relationship Type="http://schemas.openxmlformats.org/officeDocument/2006/relationships/slide" Target="/ppt/slides/slide3.xml" Id="R328c909c335c4b4c" /><Relationship Type="http://schemas.openxmlformats.org/officeDocument/2006/relationships/slide" Target="/ppt/slides/slide4.xml" Id="Rb492a3cb815140f7" /><Relationship Type="http://schemas.openxmlformats.org/officeDocument/2006/relationships/slide" Target="/ppt/slides/slide5.xml" Id="R476a0ace47de4af8" /><Relationship Type="http://schemas.openxmlformats.org/officeDocument/2006/relationships/slide" Target="/ppt/slides/slide6.xml" Id="Rc8b190118c9a436e" /><Relationship Type="http://schemas.openxmlformats.org/officeDocument/2006/relationships/slide" Target="/ppt/slides/slide7.xml" Id="R779cee1e99b1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3953cf58a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e8441396499a" /><Relationship Type="http://schemas.openxmlformats.org/officeDocument/2006/relationships/theme" Target="/ppt/slideMasters/theme/theme1.xml" Id="R681860ba61c0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be8441396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4a9370b0d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5eb60b275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72935802d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1e75ac945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aaab4939e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e558a3e8e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43809684042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