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97e55fc70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21a7e6ead4622"/>
  </p:sldMasterIdLst>
  <p:sldIdLst>
    <p:sldId xmlns:r="http://schemas.openxmlformats.org/officeDocument/2006/relationships" id="256" r:id="Rb6e618c286494fee"/>
    <p:sldId xmlns:r="http://schemas.openxmlformats.org/officeDocument/2006/relationships" id="257" r:id="Rf20d4364e97740cd"/>
    <p:sldId xmlns:r="http://schemas.openxmlformats.org/officeDocument/2006/relationships" id="258" r:id="Rd9b90c8faa9d43ac"/>
    <p:sldId xmlns:r="http://schemas.openxmlformats.org/officeDocument/2006/relationships" id="259" r:id="Rc38166ce7a514f09"/>
    <p:sldId xmlns:r="http://schemas.openxmlformats.org/officeDocument/2006/relationships" id="260" r:id="Re1128229a471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21a7e6ead4622" /><Relationship Type="http://schemas.openxmlformats.org/officeDocument/2006/relationships/slide" Target="/ppt/slides/slide1.xml" Id="Rb6e618c286494fee" /><Relationship Type="http://schemas.openxmlformats.org/officeDocument/2006/relationships/slide" Target="/ppt/slides/slide2.xml" Id="Rf20d4364e97740cd" /><Relationship Type="http://schemas.openxmlformats.org/officeDocument/2006/relationships/slide" Target="/ppt/slides/slide3.xml" Id="Rd9b90c8faa9d43ac" /><Relationship Type="http://schemas.openxmlformats.org/officeDocument/2006/relationships/slide" Target="/ppt/slides/slide4.xml" Id="Rc38166ce7a514f09" /><Relationship Type="http://schemas.openxmlformats.org/officeDocument/2006/relationships/slide" Target="/ppt/slides/slide5.xml" Id="Re1128229a471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fd3c69d2b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8460ccd044251" /><Relationship Type="http://schemas.openxmlformats.org/officeDocument/2006/relationships/theme" Target="/ppt/slideMasters/theme/theme1.xml" Id="R7ccabda3a9d548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8460ccd04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525bca60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e1befe7444f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4e12f865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93bfb692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34e5dafa7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