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038c70d50041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6ea2bce38447ff"/>
  </p:sldMasterIdLst>
  <p:sldIdLst>
    <p:sldId xmlns:r="http://schemas.openxmlformats.org/officeDocument/2006/relationships" id="256" r:id="R89ac885f6d2d4298"/>
    <p:sldId xmlns:r="http://schemas.openxmlformats.org/officeDocument/2006/relationships" id="257" r:id="Rfb26d1256a2d4b83"/>
    <p:sldId xmlns:r="http://schemas.openxmlformats.org/officeDocument/2006/relationships" id="258" r:id="Ra243ec252ae34e0a"/>
    <p:sldId xmlns:r="http://schemas.openxmlformats.org/officeDocument/2006/relationships" id="259" r:id="Re974980b052b42c4"/>
    <p:sldId xmlns:r="http://schemas.openxmlformats.org/officeDocument/2006/relationships" id="260" r:id="R0ccf9e8d94be45bd"/>
    <p:sldId xmlns:r="http://schemas.openxmlformats.org/officeDocument/2006/relationships" id="261" r:id="R78e1f38236fd4e5e"/>
    <p:sldId xmlns:r="http://schemas.openxmlformats.org/officeDocument/2006/relationships" id="262" r:id="R701682ab69b447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6ea2bce38447ff" /><Relationship Type="http://schemas.openxmlformats.org/officeDocument/2006/relationships/slide" Target="/ppt/slides/slide1.xml" Id="R89ac885f6d2d4298" /><Relationship Type="http://schemas.openxmlformats.org/officeDocument/2006/relationships/slide" Target="/ppt/slides/slide2.xml" Id="Rfb26d1256a2d4b83" /><Relationship Type="http://schemas.openxmlformats.org/officeDocument/2006/relationships/slide" Target="/ppt/slides/slide3.xml" Id="Ra243ec252ae34e0a" /><Relationship Type="http://schemas.openxmlformats.org/officeDocument/2006/relationships/slide" Target="/ppt/slides/slide4.xml" Id="Re974980b052b42c4" /><Relationship Type="http://schemas.openxmlformats.org/officeDocument/2006/relationships/slide" Target="/ppt/slides/slide5.xml" Id="R0ccf9e8d94be45bd" /><Relationship Type="http://schemas.openxmlformats.org/officeDocument/2006/relationships/slide" Target="/ppt/slides/slide6.xml" Id="R78e1f38236fd4e5e" /><Relationship Type="http://schemas.openxmlformats.org/officeDocument/2006/relationships/slide" Target="/ppt/slides/slide7.xml" Id="R701682ab69b447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c65fe101154b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91a1a43a74bd4" /><Relationship Type="http://schemas.openxmlformats.org/officeDocument/2006/relationships/theme" Target="/ppt/slideMasters/theme/theme1.xml" Id="R6f63c220a5de48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b91a1a43a74b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61c0319cc4a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f0151d0ed43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e77916c9148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d8dae01fe4a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4cbb2b65541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50cc690924b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cb3c3fa1d48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SKALLEVOLD TREVARESALG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TREVARESALG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34 505 411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−6 090 814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−5 922 106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8 476 891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HOLDING AS  –  99,4 %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HOLDING AS  –  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