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ef81a8b94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2b4860685e497b"/>
  </p:sldMasterIdLst>
  <p:sldIdLst>
    <p:sldId xmlns:r="http://schemas.openxmlformats.org/officeDocument/2006/relationships" id="256" r:id="Reb9d2a5c665d436c"/>
    <p:sldId xmlns:r="http://schemas.openxmlformats.org/officeDocument/2006/relationships" id="257" r:id="R08c23375a4b1472a"/>
    <p:sldId xmlns:r="http://schemas.openxmlformats.org/officeDocument/2006/relationships" id="258" r:id="R1c0f353a40764f1c"/>
    <p:sldId xmlns:r="http://schemas.openxmlformats.org/officeDocument/2006/relationships" id="259" r:id="Rf4664d559fcf4ad4"/>
    <p:sldId xmlns:r="http://schemas.openxmlformats.org/officeDocument/2006/relationships" id="260" r:id="R5818846ad12b4fdc"/>
    <p:sldId xmlns:r="http://schemas.openxmlformats.org/officeDocument/2006/relationships" id="261" r:id="R47a6d2685b474bea"/>
    <p:sldId xmlns:r="http://schemas.openxmlformats.org/officeDocument/2006/relationships" id="262" r:id="R5a756fa51bb8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b4860685e497b" /><Relationship Type="http://schemas.openxmlformats.org/officeDocument/2006/relationships/slide" Target="/ppt/slides/slide1.xml" Id="Reb9d2a5c665d436c" /><Relationship Type="http://schemas.openxmlformats.org/officeDocument/2006/relationships/slide" Target="/ppt/slides/slide2.xml" Id="R08c23375a4b1472a" /><Relationship Type="http://schemas.openxmlformats.org/officeDocument/2006/relationships/slide" Target="/ppt/slides/slide3.xml" Id="R1c0f353a40764f1c" /><Relationship Type="http://schemas.openxmlformats.org/officeDocument/2006/relationships/slide" Target="/ppt/slides/slide4.xml" Id="Rf4664d559fcf4ad4" /><Relationship Type="http://schemas.openxmlformats.org/officeDocument/2006/relationships/slide" Target="/ppt/slides/slide5.xml" Id="R5818846ad12b4fdc" /><Relationship Type="http://schemas.openxmlformats.org/officeDocument/2006/relationships/slide" Target="/ppt/slides/slide6.xml" Id="R47a6d2685b474bea" /><Relationship Type="http://schemas.openxmlformats.org/officeDocument/2006/relationships/slide" Target="/ppt/slides/slide7.xml" Id="R5a756fa51bb8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205603a58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3a38f33d4944" /><Relationship Type="http://schemas.openxmlformats.org/officeDocument/2006/relationships/theme" Target="/ppt/slideMasters/theme/theme1.xml" Id="R970aa818d212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d3a38f33d49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9cc56c987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e4a3c286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0b3ad0c5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4ce7ef92c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dc5ae951846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550c8ed4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ff4ba68d8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