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6b4fa2af84c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3defdf91842da"/>
  </p:sldMasterIdLst>
  <p:sldIdLst>
    <p:sldId xmlns:r="http://schemas.openxmlformats.org/officeDocument/2006/relationships" id="256" r:id="Refdd9a06e7f3418d"/>
    <p:sldId xmlns:r="http://schemas.openxmlformats.org/officeDocument/2006/relationships" id="257" r:id="Re341b2f170594a28"/>
    <p:sldId xmlns:r="http://schemas.openxmlformats.org/officeDocument/2006/relationships" id="258" r:id="Rae00eb97ba0d4df5"/>
    <p:sldId xmlns:r="http://schemas.openxmlformats.org/officeDocument/2006/relationships" id="259" r:id="Rd08f90de47e54de8"/>
    <p:sldId xmlns:r="http://schemas.openxmlformats.org/officeDocument/2006/relationships" id="260" r:id="Rb53dd30fea1c4d91"/>
    <p:sldId xmlns:r="http://schemas.openxmlformats.org/officeDocument/2006/relationships" id="261" r:id="R97dd05841f304a49"/>
    <p:sldId xmlns:r="http://schemas.openxmlformats.org/officeDocument/2006/relationships" id="262" r:id="R506d6d7be9064a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3defdf91842da" /><Relationship Type="http://schemas.openxmlformats.org/officeDocument/2006/relationships/slide" Target="/ppt/slides/slide1.xml" Id="Refdd9a06e7f3418d" /><Relationship Type="http://schemas.openxmlformats.org/officeDocument/2006/relationships/slide" Target="/ppt/slides/slide2.xml" Id="Re341b2f170594a28" /><Relationship Type="http://schemas.openxmlformats.org/officeDocument/2006/relationships/slide" Target="/ppt/slides/slide3.xml" Id="Rae00eb97ba0d4df5" /><Relationship Type="http://schemas.openxmlformats.org/officeDocument/2006/relationships/slide" Target="/ppt/slides/slide4.xml" Id="Rd08f90de47e54de8" /><Relationship Type="http://schemas.openxmlformats.org/officeDocument/2006/relationships/slide" Target="/ppt/slides/slide5.xml" Id="Rb53dd30fea1c4d91" /><Relationship Type="http://schemas.openxmlformats.org/officeDocument/2006/relationships/slide" Target="/ppt/slides/slide6.xml" Id="R97dd05841f304a49" /><Relationship Type="http://schemas.openxmlformats.org/officeDocument/2006/relationships/slide" Target="/ppt/slides/slide7.xml" Id="R506d6d7be9064a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3a504d31342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c9e4e0d7c4928" /><Relationship Type="http://schemas.openxmlformats.org/officeDocument/2006/relationships/theme" Target="/ppt/slideMasters/theme/theme1.xml" Id="R6aa8a18c92e1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c9e4e0d7c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82d0db76f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b4fd434e04c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f0b40aca5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892916ecc4f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cbf7a8eec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1e47f9cfb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db446716f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