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86488623db24a0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235ff959b6d4ac2"/>
  </p:sldMasterIdLst>
  <p:sldIdLst>
    <p:sldId xmlns:r="http://schemas.openxmlformats.org/officeDocument/2006/relationships" id="256" r:id="Rdeeeb3be4b924b1f"/>
    <p:sldId xmlns:r="http://schemas.openxmlformats.org/officeDocument/2006/relationships" id="257" r:id="R93f35417e72d46eb"/>
    <p:sldId xmlns:r="http://schemas.openxmlformats.org/officeDocument/2006/relationships" id="258" r:id="Rb55266a3178d489a"/>
    <p:sldId xmlns:r="http://schemas.openxmlformats.org/officeDocument/2006/relationships" id="259" r:id="R24a16362f1744116"/>
    <p:sldId xmlns:r="http://schemas.openxmlformats.org/officeDocument/2006/relationships" id="260" r:id="R47d6fbf34eeb40f0"/>
    <p:sldId xmlns:r="http://schemas.openxmlformats.org/officeDocument/2006/relationships" id="261" r:id="R9a59f937826b4c9e"/>
    <p:sldId xmlns:r="http://schemas.openxmlformats.org/officeDocument/2006/relationships" id="262" r:id="Rbe0f6ac74a3c4b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35ff959b6d4ac2" /><Relationship Type="http://schemas.openxmlformats.org/officeDocument/2006/relationships/slide" Target="/ppt/slides/slide1.xml" Id="Rdeeeb3be4b924b1f" /><Relationship Type="http://schemas.openxmlformats.org/officeDocument/2006/relationships/slide" Target="/ppt/slides/slide2.xml" Id="R93f35417e72d46eb" /><Relationship Type="http://schemas.openxmlformats.org/officeDocument/2006/relationships/slide" Target="/ppt/slides/slide3.xml" Id="Rb55266a3178d489a" /><Relationship Type="http://schemas.openxmlformats.org/officeDocument/2006/relationships/slide" Target="/ppt/slides/slide4.xml" Id="R24a16362f1744116" /><Relationship Type="http://schemas.openxmlformats.org/officeDocument/2006/relationships/slide" Target="/ppt/slides/slide5.xml" Id="R47d6fbf34eeb40f0" /><Relationship Type="http://schemas.openxmlformats.org/officeDocument/2006/relationships/slide" Target="/ppt/slides/slide6.xml" Id="R9a59f937826b4c9e" /><Relationship Type="http://schemas.openxmlformats.org/officeDocument/2006/relationships/slide" Target="/ppt/slides/slide7.xml" Id="Rbe0f6ac74a3c4b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198eaf06524d2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b50987cf6a4136" /><Relationship Type="http://schemas.openxmlformats.org/officeDocument/2006/relationships/theme" Target="/ppt/slideMasters/theme/theme1.xml" Id="Raae4d721cdc8461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db50987cf6a413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6bcb6161524c6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8f3f914ffb4a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4755fc4c0748a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e32fd2585e4ff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6cb7203ab9460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758e543a16405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42af07c2e14e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MYHRE RØR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MYHRE RØR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13 210 201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1 002 485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832 218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3 066 813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6 426 797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STÅLE BETHUELSEN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ANNETTE MYHRE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KENNETH MYHRE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SIVERTSEN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ANDRÉ VAAG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Kanalvegen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4033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90 50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951 636 282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RØR AS</a:t>
            </a:r>
          </a:p>
        </p:txBody>
      </p:sp>
    </p:spTree>
  </p:cSld>
  <p:clrMapOvr>
    <a:masterClrMapping xmlns:a="http://schemas.openxmlformats.org/drawingml/2006/main"/>
  </p:clrMapOvr>
</p:sld>
</file>