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c8bb5bc6eb43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21ba010f51645e0"/>
  </p:sldMasterIdLst>
  <p:sldIdLst>
    <p:sldId xmlns:r="http://schemas.openxmlformats.org/officeDocument/2006/relationships" id="256" r:id="R1025a4a12cf94745"/>
    <p:sldId xmlns:r="http://schemas.openxmlformats.org/officeDocument/2006/relationships" id="257" r:id="R4f9ebaa60ba94e6d"/>
    <p:sldId xmlns:r="http://schemas.openxmlformats.org/officeDocument/2006/relationships" id="258" r:id="R17a576bdc4c04b82"/>
    <p:sldId xmlns:r="http://schemas.openxmlformats.org/officeDocument/2006/relationships" id="259" r:id="R5de18017c40e4153"/>
    <p:sldId xmlns:r="http://schemas.openxmlformats.org/officeDocument/2006/relationships" id="260" r:id="R2c5af28881864e9e"/>
    <p:sldId xmlns:r="http://schemas.openxmlformats.org/officeDocument/2006/relationships" id="261" r:id="Ra5b0b3cdfa0045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1ba010f51645e0" /><Relationship Type="http://schemas.openxmlformats.org/officeDocument/2006/relationships/slide" Target="/ppt/slides/slide1.xml" Id="R1025a4a12cf94745" /><Relationship Type="http://schemas.openxmlformats.org/officeDocument/2006/relationships/slide" Target="/ppt/slides/slide2.xml" Id="R4f9ebaa60ba94e6d" /><Relationship Type="http://schemas.openxmlformats.org/officeDocument/2006/relationships/slide" Target="/ppt/slides/slide3.xml" Id="R17a576bdc4c04b82" /><Relationship Type="http://schemas.openxmlformats.org/officeDocument/2006/relationships/slide" Target="/ppt/slides/slide4.xml" Id="R5de18017c40e4153" /><Relationship Type="http://schemas.openxmlformats.org/officeDocument/2006/relationships/slide" Target="/ppt/slides/slide5.xml" Id="R2c5af28881864e9e" /><Relationship Type="http://schemas.openxmlformats.org/officeDocument/2006/relationships/slide" Target="/ppt/slides/slide6.xml" Id="Ra5b0b3cdfa0045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59cd2ba84d4c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2f2745e0e4ac4" /><Relationship Type="http://schemas.openxmlformats.org/officeDocument/2006/relationships/theme" Target="/ppt/slideMasters/theme/theme1.xml" Id="Rdff4612a30ef4b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b2f2745e0e4a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1c6b932b147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6877893a84b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f66201dc3549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099188a064d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d57d089f5844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58bf7653248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90 50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951 636 282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RØR AS</a:t>
            </a:r>
          </a:p>
        </p:txBody>
      </p:sp>
    </p:spTree>
  </p:cSld>
  <p:clrMapOvr>
    <a:masterClrMapping xmlns:a="http://schemas.openxmlformats.org/drawingml/2006/main"/>
  </p:clrMapOvr>
</p:sld>
</file>