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b6c51f6bda40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671843afdf422c"/>
  </p:sldMasterIdLst>
  <p:sldIdLst>
    <p:sldId xmlns:r="http://schemas.openxmlformats.org/officeDocument/2006/relationships" id="256" r:id="Re1880e74f4a94c45"/>
    <p:sldId xmlns:r="http://schemas.openxmlformats.org/officeDocument/2006/relationships" id="257" r:id="R66b71b68e2024beb"/>
    <p:sldId xmlns:r="http://schemas.openxmlformats.org/officeDocument/2006/relationships" id="258" r:id="Rf568d38236f04100"/>
    <p:sldId xmlns:r="http://schemas.openxmlformats.org/officeDocument/2006/relationships" id="259" r:id="R5edd88ae40ca4471"/>
    <p:sldId xmlns:r="http://schemas.openxmlformats.org/officeDocument/2006/relationships" id="260" r:id="R3a07f5134575412f"/>
    <p:sldId xmlns:r="http://schemas.openxmlformats.org/officeDocument/2006/relationships" id="261" r:id="R15df4ee1bc744d35"/>
    <p:sldId xmlns:r="http://schemas.openxmlformats.org/officeDocument/2006/relationships" id="262" r:id="R85501f7ecca04f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671843afdf422c" /><Relationship Type="http://schemas.openxmlformats.org/officeDocument/2006/relationships/slide" Target="/ppt/slides/slide1.xml" Id="Re1880e74f4a94c45" /><Relationship Type="http://schemas.openxmlformats.org/officeDocument/2006/relationships/slide" Target="/ppt/slides/slide2.xml" Id="R66b71b68e2024beb" /><Relationship Type="http://schemas.openxmlformats.org/officeDocument/2006/relationships/slide" Target="/ppt/slides/slide3.xml" Id="Rf568d38236f04100" /><Relationship Type="http://schemas.openxmlformats.org/officeDocument/2006/relationships/slide" Target="/ppt/slides/slide4.xml" Id="R5edd88ae40ca4471" /><Relationship Type="http://schemas.openxmlformats.org/officeDocument/2006/relationships/slide" Target="/ppt/slides/slide5.xml" Id="R3a07f5134575412f" /><Relationship Type="http://schemas.openxmlformats.org/officeDocument/2006/relationships/slide" Target="/ppt/slides/slide6.xml" Id="R15df4ee1bc744d35" /><Relationship Type="http://schemas.openxmlformats.org/officeDocument/2006/relationships/slide" Target="/ppt/slides/slide7.xml" Id="R85501f7ecca04f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5de6003f4d49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ad842b35c4fc6" /><Relationship Type="http://schemas.openxmlformats.org/officeDocument/2006/relationships/theme" Target="/ppt/slideMasters/theme/theme1.xml" Id="R81bf1a38695e42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7ad842b35c4f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7f1c6703846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5282329d64f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e04acc8b744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bdddf775c4d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9cff4f09347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4b039cfc347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d445754dc46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BENTE OG KJELL KARLSEN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OG KJELL KARLSEN AS ble etablert [år] og holder til i Dilling.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10 186 694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10 186 694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JONAS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STIAN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BENTE ELI  –  32,0 %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Hestehovveien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1570 Dilling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26 59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951 268 607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