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419b7b5e8a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b97608e3e54e3b"/>
  </p:sldMasterIdLst>
  <p:sldIdLst>
    <p:sldId xmlns:r="http://schemas.openxmlformats.org/officeDocument/2006/relationships" id="256" r:id="R9ff1ae461df64f1c"/>
    <p:sldId xmlns:r="http://schemas.openxmlformats.org/officeDocument/2006/relationships" id="257" r:id="Re5d6ad66569d4871"/>
    <p:sldId xmlns:r="http://schemas.openxmlformats.org/officeDocument/2006/relationships" id="258" r:id="R3f4ee7e1786d496b"/>
    <p:sldId xmlns:r="http://schemas.openxmlformats.org/officeDocument/2006/relationships" id="259" r:id="R480c693b06924566"/>
    <p:sldId xmlns:r="http://schemas.openxmlformats.org/officeDocument/2006/relationships" id="260" r:id="R91e3f447486248ec"/>
    <p:sldId xmlns:r="http://schemas.openxmlformats.org/officeDocument/2006/relationships" id="261" r:id="R3fc59d73de6f4842"/>
    <p:sldId xmlns:r="http://schemas.openxmlformats.org/officeDocument/2006/relationships" id="262" r:id="R77c08272465549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97608e3e54e3b" /><Relationship Type="http://schemas.openxmlformats.org/officeDocument/2006/relationships/slide" Target="/ppt/slides/slide1.xml" Id="R9ff1ae461df64f1c" /><Relationship Type="http://schemas.openxmlformats.org/officeDocument/2006/relationships/slide" Target="/ppt/slides/slide2.xml" Id="Re5d6ad66569d4871" /><Relationship Type="http://schemas.openxmlformats.org/officeDocument/2006/relationships/slide" Target="/ppt/slides/slide3.xml" Id="R3f4ee7e1786d496b" /><Relationship Type="http://schemas.openxmlformats.org/officeDocument/2006/relationships/slide" Target="/ppt/slides/slide4.xml" Id="R480c693b06924566" /><Relationship Type="http://schemas.openxmlformats.org/officeDocument/2006/relationships/slide" Target="/ppt/slides/slide5.xml" Id="R91e3f447486248ec" /><Relationship Type="http://schemas.openxmlformats.org/officeDocument/2006/relationships/slide" Target="/ppt/slides/slide6.xml" Id="R3fc59d73de6f4842" /><Relationship Type="http://schemas.openxmlformats.org/officeDocument/2006/relationships/slide" Target="/ppt/slides/slide7.xml" Id="R77c08272465549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b830b3f4b40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c7740bd514409" /><Relationship Type="http://schemas.openxmlformats.org/officeDocument/2006/relationships/theme" Target="/ppt/slideMasters/theme/theme1.xml" Id="Rc8482b796787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6c7740bd51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2c957c76b4f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870e138974e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990e5ae184d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3619b80ff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b854252074e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857e5714245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eb547b6e546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BERKNES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18 677 241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3 969 394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3 229 772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14 314 679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18 073 900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GEIR  –  43,5 %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KJELL-INGE  –  43,5 %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GEIR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KJELL-INGE  –  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951 243 639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