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bd15eef41c45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7109269e6475e"/>
  </p:sldMasterIdLst>
  <p:sldIdLst>
    <p:sldId xmlns:r="http://schemas.openxmlformats.org/officeDocument/2006/relationships" id="256" r:id="R8556b9d84c9748bd"/>
    <p:sldId xmlns:r="http://schemas.openxmlformats.org/officeDocument/2006/relationships" id="257" r:id="R2e7f839d5c304a53"/>
    <p:sldId xmlns:r="http://schemas.openxmlformats.org/officeDocument/2006/relationships" id="258" r:id="R3b057dd2de3d4cf3"/>
    <p:sldId xmlns:r="http://schemas.openxmlformats.org/officeDocument/2006/relationships" id="259" r:id="R0a0f11fab7f1418e"/>
    <p:sldId xmlns:r="http://schemas.openxmlformats.org/officeDocument/2006/relationships" id="260" r:id="R09147f63361f4037"/>
    <p:sldId xmlns:r="http://schemas.openxmlformats.org/officeDocument/2006/relationships" id="261" r:id="R95307e6115b844e5"/>
    <p:sldId xmlns:r="http://schemas.openxmlformats.org/officeDocument/2006/relationships" id="262" r:id="Re9dce88b20c248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7109269e6475e" /><Relationship Type="http://schemas.openxmlformats.org/officeDocument/2006/relationships/slide" Target="/ppt/slides/slide1.xml" Id="R8556b9d84c9748bd" /><Relationship Type="http://schemas.openxmlformats.org/officeDocument/2006/relationships/slide" Target="/ppt/slides/slide2.xml" Id="R2e7f839d5c304a53" /><Relationship Type="http://schemas.openxmlformats.org/officeDocument/2006/relationships/slide" Target="/ppt/slides/slide3.xml" Id="R3b057dd2de3d4cf3" /><Relationship Type="http://schemas.openxmlformats.org/officeDocument/2006/relationships/slide" Target="/ppt/slides/slide4.xml" Id="R0a0f11fab7f1418e" /><Relationship Type="http://schemas.openxmlformats.org/officeDocument/2006/relationships/slide" Target="/ppt/slides/slide5.xml" Id="R09147f63361f4037" /><Relationship Type="http://schemas.openxmlformats.org/officeDocument/2006/relationships/slide" Target="/ppt/slides/slide6.xml" Id="R95307e6115b844e5" /><Relationship Type="http://schemas.openxmlformats.org/officeDocument/2006/relationships/slide" Target="/ppt/slides/slide7.xml" Id="Re9dce88b20c248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88dda89ff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c5e10215849b8" /><Relationship Type="http://schemas.openxmlformats.org/officeDocument/2006/relationships/theme" Target="/ppt/slideMasters/theme/theme1.xml" Id="Rd69c6ca6dbaf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ec5e10215849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4e87a822c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f8a68bbe84b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237cc0bce4d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687d56045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bfb749f0f45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7b76a42244c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19d38908d41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−131 412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156 754 820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246 543 383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VIDAR HAUDEMANN-ANDERSEN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S. Haudemann-Andersen, Holmenkollveien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44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951 237 205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