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05a0115ed647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05cc5b280b4814"/>
  </p:sldMasterIdLst>
  <p:sldIdLst>
    <p:sldId xmlns:r="http://schemas.openxmlformats.org/officeDocument/2006/relationships" id="256" r:id="R26a12e5dead346ce"/>
    <p:sldId xmlns:r="http://schemas.openxmlformats.org/officeDocument/2006/relationships" id="257" r:id="R2834bf944b8a4464"/>
    <p:sldId xmlns:r="http://schemas.openxmlformats.org/officeDocument/2006/relationships" id="258" r:id="R061275def7534671"/>
    <p:sldId xmlns:r="http://schemas.openxmlformats.org/officeDocument/2006/relationships" id="259" r:id="R621b376d654f4420"/>
    <p:sldId xmlns:r="http://schemas.openxmlformats.org/officeDocument/2006/relationships" id="260" r:id="R37d799d5c21442ff"/>
    <p:sldId xmlns:r="http://schemas.openxmlformats.org/officeDocument/2006/relationships" id="261" r:id="R0f059b6b038e498b"/>
    <p:sldId xmlns:r="http://schemas.openxmlformats.org/officeDocument/2006/relationships" id="262" r:id="R931495b1520547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5cc5b280b4814" /><Relationship Type="http://schemas.openxmlformats.org/officeDocument/2006/relationships/slide" Target="/ppt/slides/slide1.xml" Id="R26a12e5dead346ce" /><Relationship Type="http://schemas.openxmlformats.org/officeDocument/2006/relationships/slide" Target="/ppt/slides/slide2.xml" Id="R2834bf944b8a4464" /><Relationship Type="http://schemas.openxmlformats.org/officeDocument/2006/relationships/slide" Target="/ppt/slides/slide3.xml" Id="R061275def7534671" /><Relationship Type="http://schemas.openxmlformats.org/officeDocument/2006/relationships/slide" Target="/ppt/slides/slide4.xml" Id="R621b376d654f4420" /><Relationship Type="http://schemas.openxmlformats.org/officeDocument/2006/relationships/slide" Target="/ppt/slides/slide5.xml" Id="R37d799d5c21442ff" /><Relationship Type="http://schemas.openxmlformats.org/officeDocument/2006/relationships/slide" Target="/ppt/slides/slide6.xml" Id="R0f059b6b038e498b" /><Relationship Type="http://schemas.openxmlformats.org/officeDocument/2006/relationships/slide" Target="/ppt/slides/slide7.xml" Id="R931495b1520547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f1101de3241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1bd73d32140f7" /><Relationship Type="http://schemas.openxmlformats.org/officeDocument/2006/relationships/theme" Target="/ppt/slideMasters/theme/theme1.xml" Id="Rba91b02c827a4a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11bd73d32140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9f7eb7ea247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29b1ec5de4f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22c5954394b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93e7fd16b49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2fce8c75e49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a2921e3bf44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cd1a52a824d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TAXIREGNSKAP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TAXIREGNSKAP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11 440 765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729 555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567 661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3 350 621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AKBAR MOHAMMAD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LATIF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60A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80 35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