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210efe23e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21ce23802445ef"/>
  </p:sldMasterIdLst>
  <p:sldIdLst>
    <p:sldId xmlns:r="http://schemas.openxmlformats.org/officeDocument/2006/relationships" id="256" r:id="R4c4d3bf8ac4a44a4"/>
    <p:sldId xmlns:r="http://schemas.openxmlformats.org/officeDocument/2006/relationships" id="257" r:id="R4ef82c3efb7347dc"/>
    <p:sldId xmlns:r="http://schemas.openxmlformats.org/officeDocument/2006/relationships" id="258" r:id="R39241562cab6492f"/>
    <p:sldId xmlns:r="http://schemas.openxmlformats.org/officeDocument/2006/relationships" id="259" r:id="R8eefbd09646042ea"/>
    <p:sldId xmlns:r="http://schemas.openxmlformats.org/officeDocument/2006/relationships" id="260" r:id="R00cf3fb245864710"/>
    <p:sldId xmlns:r="http://schemas.openxmlformats.org/officeDocument/2006/relationships" id="261" r:id="Rc30d27d5c4ef4dab"/>
    <p:sldId xmlns:r="http://schemas.openxmlformats.org/officeDocument/2006/relationships" id="262" r:id="Ra14d6ffee0fc4c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21ce23802445ef" /><Relationship Type="http://schemas.openxmlformats.org/officeDocument/2006/relationships/slide" Target="/ppt/slides/slide1.xml" Id="R4c4d3bf8ac4a44a4" /><Relationship Type="http://schemas.openxmlformats.org/officeDocument/2006/relationships/slide" Target="/ppt/slides/slide2.xml" Id="R4ef82c3efb7347dc" /><Relationship Type="http://schemas.openxmlformats.org/officeDocument/2006/relationships/slide" Target="/ppt/slides/slide3.xml" Id="R39241562cab6492f" /><Relationship Type="http://schemas.openxmlformats.org/officeDocument/2006/relationships/slide" Target="/ppt/slides/slide4.xml" Id="R8eefbd09646042ea" /><Relationship Type="http://schemas.openxmlformats.org/officeDocument/2006/relationships/slide" Target="/ppt/slides/slide5.xml" Id="R00cf3fb245864710" /><Relationship Type="http://schemas.openxmlformats.org/officeDocument/2006/relationships/slide" Target="/ppt/slides/slide6.xml" Id="Rc30d27d5c4ef4dab" /><Relationship Type="http://schemas.openxmlformats.org/officeDocument/2006/relationships/slide" Target="/ppt/slides/slide7.xml" Id="Ra14d6ffee0fc4c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e98ba6a88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6f4d2523451a" /><Relationship Type="http://schemas.openxmlformats.org/officeDocument/2006/relationships/theme" Target="/ppt/slideMasters/theme/theme1.xml" Id="Rd74cacec45aa40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86f4d252345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19913f7a04a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917d062a44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f5c5c21e1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22ef5cdb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5b9f8a459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e25af79484e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001ae428d46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FAGERHOLT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FAGERHOLT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42 864 837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233 135 032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233 416 107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55,8 %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ALCINA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ANMA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CAROLINAN AS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TIBURON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951 192 147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FAGERHOLT INVEST</a:t>
            </a:r>
          </a:p>
        </p:txBody>
      </p:sp>
    </p:spTree>
  </p:cSld>
  <p:clrMapOvr>
    <a:masterClrMapping xmlns:a="http://schemas.openxmlformats.org/drawingml/2006/main"/>
  </p:clrMapOvr>
</p:sld>
</file>