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1cba7cb038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1b167044a4789"/>
  </p:sldMasterIdLst>
  <p:sldIdLst>
    <p:sldId xmlns:r="http://schemas.openxmlformats.org/officeDocument/2006/relationships" id="256" r:id="R3190893f8f5a45df"/>
    <p:sldId xmlns:r="http://schemas.openxmlformats.org/officeDocument/2006/relationships" id="257" r:id="Ra230e5a0c7bd483d"/>
    <p:sldId xmlns:r="http://schemas.openxmlformats.org/officeDocument/2006/relationships" id="258" r:id="R47017a72a3934b08"/>
    <p:sldId xmlns:r="http://schemas.openxmlformats.org/officeDocument/2006/relationships" id="259" r:id="R11041cccf5774dcc"/>
    <p:sldId xmlns:r="http://schemas.openxmlformats.org/officeDocument/2006/relationships" id="260" r:id="Rbc052d67a1264db9"/>
    <p:sldId xmlns:r="http://schemas.openxmlformats.org/officeDocument/2006/relationships" id="261" r:id="R28f1b0eda4f34cbe"/>
    <p:sldId xmlns:r="http://schemas.openxmlformats.org/officeDocument/2006/relationships" id="262" r:id="R12a2981f4f294f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1b167044a4789" /><Relationship Type="http://schemas.openxmlformats.org/officeDocument/2006/relationships/slide" Target="/ppt/slides/slide1.xml" Id="R3190893f8f5a45df" /><Relationship Type="http://schemas.openxmlformats.org/officeDocument/2006/relationships/slide" Target="/ppt/slides/slide2.xml" Id="Ra230e5a0c7bd483d" /><Relationship Type="http://schemas.openxmlformats.org/officeDocument/2006/relationships/slide" Target="/ppt/slides/slide3.xml" Id="R47017a72a3934b08" /><Relationship Type="http://schemas.openxmlformats.org/officeDocument/2006/relationships/slide" Target="/ppt/slides/slide4.xml" Id="R11041cccf5774dcc" /><Relationship Type="http://schemas.openxmlformats.org/officeDocument/2006/relationships/slide" Target="/ppt/slides/slide5.xml" Id="Rbc052d67a1264db9" /><Relationship Type="http://schemas.openxmlformats.org/officeDocument/2006/relationships/slide" Target="/ppt/slides/slide6.xml" Id="R28f1b0eda4f34cbe" /><Relationship Type="http://schemas.openxmlformats.org/officeDocument/2006/relationships/slide" Target="/ppt/slides/slide7.xml" Id="R12a2981f4f294f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cb608f95d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8421ac5ed49d7" /><Relationship Type="http://schemas.openxmlformats.org/officeDocument/2006/relationships/theme" Target="/ppt/slideMasters/theme/theme1.xml" Id="Ra680ad816e00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8421ac5ed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1359c4098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24e77022e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f73a2c6034f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dc5f8496e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d4c878b4d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90051dbbf40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f3a4492a4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NAMCON AS ble etablert [år] og holder til i Florvåg.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721 927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8 248 042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HALVOR GUNNAR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NINA MARIE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SIREN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SKJØNDAL HILDE NAMTVEDT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 KRISTIN NAMTVEDT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5305 Florvåg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14 15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951 187 607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