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3c1938b9049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cabe010a54aa8"/>
  </p:sldMasterIdLst>
  <p:sldIdLst>
    <p:sldId xmlns:r="http://schemas.openxmlformats.org/officeDocument/2006/relationships" id="256" r:id="R19810f636f824d65"/>
    <p:sldId xmlns:r="http://schemas.openxmlformats.org/officeDocument/2006/relationships" id="257" r:id="R755fef7573f84148"/>
    <p:sldId xmlns:r="http://schemas.openxmlformats.org/officeDocument/2006/relationships" id="258" r:id="R5c2dc7ccb0c74407"/>
    <p:sldId xmlns:r="http://schemas.openxmlformats.org/officeDocument/2006/relationships" id="259" r:id="R34725d8672f24fa6"/>
    <p:sldId xmlns:r="http://schemas.openxmlformats.org/officeDocument/2006/relationships" id="260" r:id="Rdb40be29442e4ef0"/>
    <p:sldId xmlns:r="http://schemas.openxmlformats.org/officeDocument/2006/relationships" id="261" r:id="R297a5ec9a6814af4"/>
    <p:sldId xmlns:r="http://schemas.openxmlformats.org/officeDocument/2006/relationships" id="262" r:id="R9b7f12ec21a4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cabe010a54aa8" /><Relationship Type="http://schemas.openxmlformats.org/officeDocument/2006/relationships/slide" Target="/ppt/slides/slide1.xml" Id="R19810f636f824d65" /><Relationship Type="http://schemas.openxmlformats.org/officeDocument/2006/relationships/slide" Target="/ppt/slides/slide2.xml" Id="R755fef7573f84148" /><Relationship Type="http://schemas.openxmlformats.org/officeDocument/2006/relationships/slide" Target="/ppt/slides/slide3.xml" Id="R5c2dc7ccb0c74407" /><Relationship Type="http://schemas.openxmlformats.org/officeDocument/2006/relationships/slide" Target="/ppt/slides/slide4.xml" Id="R34725d8672f24fa6" /><Relationship Type="http://schemas.openxmlformats.org/officeDocument/2006/relationships/slide" Target="/ppt/slides/slide5.xml" Id="Rdb40be29442e4ef0" /><Relationship Type="http://schemas.openxmlformats.org/officeDocument/2006/relationships/slide" Target="/ppt/slides/slide6.xml" Id="R297a5ec9a6814af4" /><Relationship Type="http://schemas.openxmlformats.org/officeDocument/2006/relationships/slide" Target="/ppt/slides/slide7.xml" Id="R9b7f12ec21a4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762183ff6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2cf32a369463c" /><Relationship Type="http://schemas.openxmlformats.org/officeDocument/2006/relationships/theme" Target="/ppt/slideMasters/theme/theme1.xml" Id="R91f155215427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02cf32a369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d92f3cd52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1b0a6d6b4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e51faa1f9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7c6f2cf45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3a6bd35fd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068ed1d1d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2ea69cfe1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13 327 891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13 536 164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LAURITZ  –  60,5 %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KRISTINE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WATERSTONE AS  –  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70066767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950 972 394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