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28c53f4cf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d330308c64058"/>
  </p:sldMasterIdLst>
  <p:sldIdLst>
    <p:sldId xmlns:r="http://schemas.openxmlformats.org/officeDocument/2006/relationships" id="256" r:id="R5db6d670a46a409f"/>
    <p:sldId xmlns:r="http://schemas.openxmlformats.org/officeDocument/2006/relationships" id="257" r:id="R5504134afa5e49dc"/>
    <p:sldId xmlns:r="http://schemas.openxmlformats.org/officeDocument/2006/relationships" id="258" r:id="R5cd98e87448d4200"/>
    <p:sldId xmlns:r="http://schemas.openxmlformats.org/officeDocument/2006/relationships" id="259" r:id="R3304a9746dfd4303"/>
    <p:sldId xmlns:r="http://schemas.openxmlformats.org/officeDocument/2006/relationships" id="260" r:id="R08971dc066804c79"/>
    <p:sldId xmlns:r="http://schemas.openxmlformats.org/officeDocument/2006/relationships" id="261" r:id="R2074fc8b9bc041bd"/>
    <p:sldId xmlns:r="http://schemas.openxmlformats.org/officeDocument/2006/relationships" id="262" r:id="R0c1b14c4ba4f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d330308c64058" /><Relationship Type="http://schemas.openxmlformats.org/officeDocument/2006/relationships/slide" Target="/ppt/slides/slide1.xml" Id="R5db6d670a46a409f" /><Relationship Type="http://schemas.openxmlformats.org/officeDocument/2006/relationships/slide" Target="/ppt/slides/slide2.xml" Id="R5504134afa5e49dc" /><Relationship Type="http://schemas.openxmlformats.org/officeDocument/2006/relationships/slide" Target="/ppt/slides/slide3.xml" Id="R5cd98e87448d4200" /><Relationship Type="http://schemas.openxmlformats.org/officeDocument/2006/relationships/slide" Target="/ppt/slides/slide4.xml" Id="R3304a9746dfd4303" /><Relationship Type="http://schemas.openxmlformats.org/officeDocument/2006/relationships/slide" Target="/ppt/slides/slide5.xml" Id="R08971dc066804c79" /><Relationship Type="http://schemas.openxmlformats.org/officeDocument/2006/relationships/slide" Target="/ppt/slides/slide6.xml" Id="R2074fc8b9bc041bd" /><Relationship Type="http://schemas.openxmlformats.org/officeDocument/2006/relationships/slide" Target="/ppt/slides/slide7.xml" Id="R0c1b14c4ba4f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7021ea1cb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3572cce354ce0" /><Relationship Type="http://schemas.openxmlformats.org/officeDocument/2006/relationships/theme" Target="/ppt/slideMasters/theme/theme1.xml" Id="Rfa2dd8669b5a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3572cce35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3a261e324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99210142c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7a20489a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69ac30d9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df965cf5648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47c28dd7f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5ea6f5d5d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