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b5900e063343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ae70f4594845b1"/>
  </p:sldMasterIdLst>
  <p:sldIdLst>
    <p:sldId xmlns:r="http://schemas.openxmlformats.org/officeDocument/2006/relationships" id="256" r:id="Rb11c5fe9fd974b31"/>
    <p:sldId xmlns:r="http://schemas.openxmlformats.org/officeDocument/2006/relationships" id="257" r:id="R58fdcc9f5ac24a71"/>
    <p:sldId xmlns:r="http://schemas.openxmlformats.org/officeDocument/2006/relationships" id="258" r:id="Re2ea32855d5544f2"/>
    <p:sldId xmlns:r="http://schemas.openxmlformats.org/officeDocument/2006/relationships" id="259" r:id="Rdf8d063db971484c"/>
    <p:sldId xmlns:r="http://schemas.openxmlformats.org/officeDocument/2006/relationships" id="260" r:id="R9ee6d7cbebbd4f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ae70f4594845b1" /><Relationship Type="http://schemas.openxmlformats.org/officeDocument/2006/relationships/slide" Target="/ppt/slides/slide1.xml" Id="Rb11c5fe9fd974b31" /><Relationship Type="http://schemas.openxmlformats.org/officeDocument/2006/relationships/slide" Target="/ppt/slides/slide2.xml" Id="R58fdcc9f5ac24a71" /><Relationship Type="http://schemas.openxmlformats.org/officeDocument/2006/relationships/slide" Target="/ppt/slides/slide3.xml" Id="Re2ea32855d5544f2" /><Relationship Type="http://schemas.openxmlformats.org/officeDocument/2006/relationships/slide" Target="/ppt/slides/slide4.xml" Id="Rdf8d063db971484c" /><Relationship Type="http://schemas.openxmlformats.org/officeDocument/2006/relationships/slide" Target="/ppt/slides/slide5.xml" Id="R9ee6d7cbebbd4f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392a8fe49646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cee5b857d482c" /><Relationship Type="http://schemas.openxmlformats.org/officeDocument/2006/relationships/theme" Target="/ppt/slideMasters/theme/theme1.xml" Id="Re86b107d855648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acee5b857d48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be8e3332347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abf319ff140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7cdbde8f54d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8c2e7f1464c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67c580e7c4e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RÅDHUSET REKLAMEBYRÅ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RÅDHUSET REKLAMEBYRÅ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950 839 430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