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d59b06bd1843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2a42acec2eb4c32"/>
  </p:sldMasterIdLst>
  <p:sldIdLst>
    <p:sldId xmlns:r="http://schemas.openxmlformats.org/officeDocument/2006/relationships" id="256" r:id="R01d6b3a0dd9e46cf"/>
    <p:sldId xmlns:r="http://schemas.openxmlformats.org/officeDocument/2006/relationships" id="257" r:id="R9e2b31a92982447a"/>
    <p:sldId xmlns:r="http://schemas.openxmlformats.org/officeDocument/2006/relationships" id="258" r:id="R0390a59b2cfa4c4c"/>
    <p:sldId xmlns:r="http://schemas.openxmlformats.org/officeDocument/2006/relationships" id="259" r:id="R73d7f947054949c1"/>
    <p:sldId xmlns:r="http://schemas.openxmlformats.org/officeDocument/2006/relationships" id="260" r:id="R55352d88f5ca4892"/>
    <p:sldId xmlns:r="http://schemas.openxmlformats.org/officeDocument/2006/relationships" id="261" r:id="R730da69dcaac44c9"/>
    <p:sldId xmlns:r="http://schemas.openxmlformats.org/officeDocument/2006/relationships" id="262" r:id="Ra68cb194cef1406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a42acec2eb4c32" /><Relationship Type="http://schemas.openxmlformats.org/officeDocument/2006/relationships/slide" Target="/ppt/slides/slide1.xml" Id="R01d6b3a0dd9e46cf" /><Relationship Type="http://schemas.openxmlformats.org/officeDocument/2006/relationships/slide" Target="/ppt/slides/slide2.xml" Id="R9e2b31a92982447a" /><Relationship Type="http://schemas.openxmlformats.org/officeDocument/2006/relationships/slide" Target="/ppt/slides/slide3.xml" Id="R0390a59b2cfa4c4c" /><Relationship Type="http://schemas.openxmlformats.org/officeDocument/2006/relationships/slide" Target="/ppt/slides/slide4.xml" Id="R73d7f947054949c1" /><Relationship Type="http://schemas.openxmlformats.org/officeDocument/2006/relationships/slide" Target="/ppt/slides/slide5.xml" Id="R55352d88f5ca4892" /><Relationship Type="http://schemas.openxmlformats.org/officeDocument/2006/relationships/slide" Target="/ppt/slides/slide6.xml" Id="R730da69dcaac44c9" /><Relationship Type="http://schemas.openxmlformats.org/officeDocument/2006/relationships/slide" Target="/ppt/slides/slide7.xml" Id="Ra68cb194cef1406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c634c2dbfd4e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b5da7c9ee4efb" /><Relationship Type="http://schemas.openxmlformats.org/officeDocument/2006/relationships/theme" Target="/ppt/slideMasters/theme/theme1.xml" Id="Ra393c7e1e1be40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1b5da7c9ee4e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c81c0e6bdd41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ed9eab7d3f43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cd00d640a34f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7a1f8df7847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d933832ad41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0d17bad61e445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86ddb1ad8f45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GREFSEN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GREFSEN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GREFSEN HOLDING AS ble etablert [år] og holder til i Jessheim.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GREFSEN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GREFSEN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GREFSEN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−1 883 640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−680 410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15 647 478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145 029 471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GREFSEN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SKEDSMO KJELL TORE  –  62,5 %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SKEDSMO ANDERS  –  12,5 %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SKEDSMO ANITA  –  12,5 %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SKEDSMO KÅRE  –  12,5 %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GREFSEN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Henrik Bulls veg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2069 Jessheim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98 64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950 693 630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GREFSEN HOLDING AS</a:t>
            </a:r>
          </a:p>
        </p:txBody>
      </p:sp>
    </p:spTree>
  </p:cSld>
  <p:clrMapOvr>
    <a:masterClrMapping xmlns:a="http://schemas.openxmlformats.org/drawingml/2006/main"/>
  </p:clrMapOvr>
</p:sld>
</file>