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653c42d19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840d3d1314a84"/>
  </p:sldMasterIdLst>
  <p:sldIdLst>
    <p:sldId xmlns:r="http://schemas.openxmlformats.org/officeDocument/2006/relationships" id="256" r:id="R52031cdca3994473"/>
    <p:sldId xmlns:r="http://schemas.openxmlformats.org/officeDocument/2006/relationships" id="257" r:id="R508c03705f9f40ac"/>
    <p:sldId xmlns:r="http://schemas.openxmlformats.org/officeDocument/2006/relationships" id="258" r:id="Ra503e1e806f543d3"/>
    <p:sldId xmlns:r="http://schemas.openxmlformats.org/officeDocument/2006/relationships" id="259" r:id="R87243cfdf4484a31"/>
    <p:sldId xmlns:r="http://schemas.openxmlformats.org/officeDocument/2006/relationships" id="260" r:id="R6fdf04a53b884e3f"/>
    <p:sldId xmlns:r="http://schemas.openxmlformats.org/officeDocument/2006/relationships" id="261" r:id="Rb40d05fb7a0a4f48"/>
    <p:sldId xmlns:r="http://schemas.openxmlformats.org/officeDocument/2006/relationships" id="262" r:id="R108e46ac04ec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840d3d1314a84" /><Relationship Type="http://schemas.openxmlformats.org/officeDocument/2006/relationships/slide" Target="/ppt/slides/slide1.xml" Id="R52031cdca3994473" /><Relationship Type="http://schemas.openxmlformats.org/officeDocument/2006/relationships/slide" Target="/ppt/slides/slide2.xml" Id="R508c03705f9f40ac" /><Relationship Type="http://schemas.openxmlformats.org/officeDocument/2006/relationships/slide" Target="/ppt/slides/slide3.xml" Id="Ra503e1e806f543d3" /><Relationship Type="http://schemas.openxmlformats.org/officeDocument/2006/relationships/slide" Target="/ppt/slides/slide4.xml" Id="R87243cfdf4484a31" /><Relationship Type="http://schemas.openxmlformats.org/officeDocument/2006/relationships/slide" Target="/ppt/slides/slide5.xml" Id="R6fdf04a53b884e3f" /><Relationship Type="http://schemas.openxmlformats.org/officeDocument/2006/relationships/slide" Target="/ppt/slides/slide6.xml" Id="Rb40d05fb7a0a4f48" /><Relationship Type="http://schemas.openxmlformats.org/officeDocument/2006/relationships/slide" Target="/ppt/slides/slide7.xml" Id="R108e46ac04ec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263fc2d32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debdb2b4546e6" /><Relationship Type="http://schemas.openxmlformats.org/officeDocument/2006/relationships/theme" Target="/ppt/slideMasters/theme/theme1.xml" Id="R639c3ad525e2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debdb2b4546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e3253b23e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3074a219646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dace3c067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33f7c6d9647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214c7d17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0baaea59e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d6eb0d9ba43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ONOS OLE NORDMO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ONOS OLE NORDMO &amp; SØNN AS ble etablert [år] og holder til i Bardufoss.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37 568 652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−2 337 471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−2 400 682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7 412 181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33 025 963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9325 Bardufoss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83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lars.even.nordmo@onos.no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950 674 237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