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230ac9e692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1495bc01a1469d"/>
  </p:sldMasterIdLst>
  <p:sldIdLst>
    <p:sldId xmlns:r="http://schemas.openxmlformats.org/officeDocument/2006/relationships" id="256" r:id="R95b5a8516b344aee"/>
    <p:sldId xmlns:r="http://schemas.openxmlformats.org/officeDocument/2006/relationships" id="257" r:id="Rff7fdcbb2a254218"/>
    <p:sldId xmlns:r="http://schemas.openxmlformats.org/officeDocument/2006/relationships" id="258" r:id="R937d98fcd41e4e92"/>
    <p:sldId xmlns:r="http://schemas.openxmlformats.org/officeDocument/2006/relationships" id="259" r:id="Rf9cdca3716e84730"/>
    <p:sldId xmlns:r="http://schemas.openxmlformats.org/officeDocument/2006/relationships" id="260" r:id="R376dd83e5cd04285"/>
    <p:sldId xmlns:r="http://schemas.openxmlformats.org/officeDocument/2006/relationships" id="261" r:id="Rd5f0f4f958c547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495bc01a1469d" /><Relationship Type="http://schemas.openxmlformats.org/officeDocument/2006/relationships/slide" Target="/ppt/slides/slide1.xml" Id="R95b5a8516b344aee" /><Relationship Type="http://schemas.openxmlformats.org/officeDocument/2006/relationships/slide" Target="/ppt/slides/slide2.xml" Id="Rff7fdcbb2a254218" /><Relationship Type="http://schemas.openxmlformats.org/officeDocument/2006/relationships/slide" Target="/ppt/slides/slide3.xml" Id="R937d98fcd41e4e92" /><Relationship Type="http://schemas.openxmlformats.org/officeDocument/2006/relationships/slide" Target="/ppt/slides/slide4.xml" Id="Rf9cdca3716e84730" /><Relationship Type="http://schemas.openxmlformats.org/officeDocument/2006/relationships/slide" Target="/ppt/slides/slide5.xml" Id="R376dd83e5cd04285" /><Relationship Type="http://schemas.openxmlformats.org/officeDocument/2006/relationships/slide" Target="/ppt/slides/slide6.xml" Id="Rd5f0f4f958c547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d171cbe8244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7272490014a82" /><Relationship Type="http://schemas.openxmlformats.org/officeDocument/2006/relationships/theme" Target="/ppt/slideMasters/theme/theme1.xml" Id="R7464cd7954e8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727249001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28d11c38a49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83217337c46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04620858a42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0b7803d9647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133027053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9d3916a3149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