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a0d0ef800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e0aaec401d41cf"/>
  </p:sldMasterIdLst>
  <p:sldIdLst>
    <p:sldId xmlns:r="http://schemas.openxmlformats.org/officeDocument/2006/relationships" id="256" r:id="Rbfc2b0b0497b4cd5"/>
    <p:sldId xmlns:r="http://schemas.openxmlformats.org/officeDocument/2006/relationships" id="257" r:id="R0bc849f5eeaf4b25"/>
    <p:sldId xmlns:r="http://schemas.openxmlformats.org/officeDocument/2006/relationships" id="258" r:id="Rbdc0626b56b8479c"/>
    <p:sldId xmlns:r="http://schemas.openxmlformats.org/officeDocument/2006/relationships" id="259" r:id="R0983fdae3acf425f"/>
    <p:sldId xmlns:r="http://schemas.openxmlformats.org/officeDocument/2006/relationships" id="260" r:id="Rac6a9190ecda48d9"/>
    <p:sldId xmlns:r="http://schemas.openxmlformats.org/officeDocument/2006/relationships" id="261" r:id="Rd1113849e70d42fc"/>
    <p:sldId xmlns:r="http://schemas.openxmlformats.org/officeDocument/2006/relationships" id="262" r:id="Rb4b99c2d55d4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0aaec401d41cf" /><Relationship Type="http://schemas.openxmlformats.org/officeDocument/2006/relationships/slide" Target="/ppt/slides/slide1.xml" Id="Rbfc2b0b0497b4cd5" /><Relationship Type="http://schemas.openxmlformats.org/officeDocument/2006/relationships/slide" Target="/ppt/slides/slide2.xml" Id="R0bc849f5eeaf4b25" /><Relationship Type="http://schemas.openxmlformats.org/officeDocument/2006/relationships/slide" Target="/ppt/slides/slide3.xml" Id="Rbdc0626b56b8479c" /><Relationship Type="http://schemas.openxmlformats.org/officeDocument/2006/relationships/slide" Target="/ppt/slides/slide4.xml" Id="R0983fdae3acf425f" /><Relationship Type="http://schemas.openxmlformats.org/officeDocument/2006/relationships/slide" Target="/ppt/slides/slide5.xml" Id="Rac6a9190ecda48d9" /><Relationship Type="http://schemas.openxmlformats.org/officeDocument/2006/relationships/slide" Target="/ppt/slides/slide6.xml" Id="Rd1113849e70d42fc" /><Relationship Type="http://schemas.openxmlformats.org/officeDocument/2006/relationships/slide" Target="/ppt/slides/slide7.xml" Id="Rb4b99c2d55d4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3e5393634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6ac508fb34262" /><Relationship Type="http://schemas.openxmlformats.org/officeDocument/2006/relationships/theme" Target="/ppt/slideMasters/theme/theme1.xml" Id="R38fc7daa1d294b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56ac508fb342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5ae9def08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26976a024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9b9eddd164b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a0f2f4261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24abb28f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ec8d3b7a94a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dbc10fd89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CIRCUS EVENT NORSK FJORDCRUISE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CIRCUS EVENT NORSK FJORDCRUISE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CIRCUS EVENT NORSK FJORDCRUISE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CIRCUS EVENT NORSK FJORDCRUISE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CIRCUS EVENT NORSK FJORDCRUISE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CIRCUS EVENT NORSK FJORDCRUISE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16 963 038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1 667 672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3 986 727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CIRCUS EVENT NORSK FJORDCRUISE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BØHLER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BØHLER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CIRCUS EVENT NORSK FJORDCRUISE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Dælenenggata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950 599 545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CIRCUS EVENT NORSK FJORDCRUISE AS</a:t>
            </a:r>
          </a:p>
        </p:txBody>
      </p:sp>
    </p:spTree>
  </p:cSld>
  <p:clrMapOvr>
    <a:masterClrMapping xmlns:a="http://schemas.openxmlformats.org/drawingml/2006/main"/>
  </p:clrMapOvr>
</p:sld>
</file>