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f918d03259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35ae59fdf34954"/>
  </p:sldMasterIdLst>
  <p:sldIdLst>
    <p:sldId xmlns:r="http://schemas.openxmlformats.org/officeDocument/2006/relationships" id="256" r:id="R8e02287f3eba491d"/>
    <p:sldId xmlns:r="http://schemas.openxmlformats.org/officeDocument/2006/relationships" id="257" r:id="R383dffb1740c4e7c"/>
    <p:sldId xmlns:r="http://schemas.openxmlformats.org/officeDocument/2006/relationships" id="258" r:id="Rc89ad6d7c964486b"/>
    <p:sldId xmlns:r="http://schemas.openxmlformats.org/officeDocument/2006/relationships" id="259" r:id="Ra12736b0963e4877"/>
    <p:sldId xmlns:r="http://schemas.openxmlformats.org/officeDocument/2006/relationships" id="260" r:id="R8469a21e40774f06"/>
    <p:sldId xmlns:r="http://schemas.openxmlformats.org/officeDocument/2006/relationships" id="261" r:id="Rd6f13ca9f6f0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35ae59fdf34954" /><Relationship Type="http://schemas.openxmlformats.org/officeDocument/2006/relationships/slide" Target="/ppt/slides/slide1.xml" Id="R8e02287f3eba491d" /><Relationship Type="http://schemas.openxmlformats.org/officeDocument/2006/relationships/slide" Target="/ppt/slides/slide2.xml" Id="R383dffb1740c4e7c" /><Relationship Type="http://schemas.openxmlformats.org/officeDocument/2006/relationships/slide" Target="/ppt/slides/slide3.xml" Id="Rc89ad6d7c964486b" /><Relationship Type="http://schemas.openxmlformats.org/officeDocument/2006/relationships/slide" Target="/ppt/slides/slide4.xml" Id="Ra12736b0963e4877" /><Relationship Type="http://schemas.openxmlformats.org/officeDocument/2006/relationships/slide" Target="/ppt/slides/slide5.xml" Id="R8469a21e40774f06" /><Relationship Type="http://schemas.openxmlformats.org/officeDocument/2006/relationships/slide" Target="/ppt/slides/slide6.xml" Id="Rd6f13ca9f6f0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a4131c38747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992815ca74b18" /><Relationship Type="http://schemas.openxmlformats.org/officeDocument/2006/relationships/theme" Target="/ppt/slideMasters/theme/theme1.xml" Id="Rc131f8f7e7c84d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992815ca74b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c3db8294c4b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5eaaa3723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eceb38e064d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cde26954241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5c6e2d0bb40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415932c7c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SUBSTANTIA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