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efb6b01b4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e0f0041b94087"/>
  </p:sldMasterIdLst>
  <p:sldIdLst>
    <p:sldId xmlns:r="http://schemas.openxmlformats.org/officeDocument/2006/relationships" id="256" r:id="Rc6387fb70da24159"/>
    <p:sldId xmlns:r="http://schemas.openxmlformats.org/officeDocument/2006/relationships" id="257" r:id="R74b24f760bcc40f2"/>
    <p:sldId xmlns:r="http://schemas.openxmlformats.org/officeDocument/2006/relationships" id="258" r:id="R06da04f1012c42a4"/>
    <p:sldId xmlns:r="http://schemas.openxmlformats.org/officeDocument/2006/relationships" id="259" r:id="R5b076cc4036c4665"/>
    <p:sldId xmlns:r="http://schemas.openxmlformats.org/officeDocument/2006/relationships" id="260" r:id="Rd94f42ecba744e0e"/>
    <p:sldId xmlns:r="http://schemas.openxmlformats.org/officeDocument/2006/relationships" id="261" r:id="R11f7800d319f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e0f0041b94087" /><Relationship Type="http://schemas.openxmlformats.org/officeDocument/2006/relationships/slide" Target="/ppt/slides/slide1.xml" Id="Rc6387fb70da24159" /><Relationship Type="http://schemas.openxmlformats.org/officeDocument/2006/relationships/slide" Target="/ppt/slides/slide2.xml" Id="R74b24f760bcc40f2" /><Relationship Type="http://schemas.openxmlformats.org/officeDocument/2006/relationships/slide" Target="/ppt/slides/slide3.xml" Id="R06da04f1012c42a4" /><Relationship Type="http://schemas.openxmlformats.org/officeDocument/2006/relationships/slide" Target="/ppt/slides/slide4.xml" Id="R5b076cc4036c4665" /><Relationship Type="http://schemas.openxmlformats.org/officeDocument/2006/relationships/slide" Target="/ppt/slides/slide5.xml" Id="Rd94f42ecba744e0e" /><Relationship Type="http://schemas.openxmlformats.org/officeDocument/2006/relationships/slide" Target="/ppt/slides/slide6.xml" Id="R11f7800d319f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dc2860942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9a2b98ea34c2a" /><Relationship Type="http://schemas.openxmlformats.org/officeDocument/2006/relationships/theme" Target="/ppt/slideMasters/theme/theme1.xml" Id="R97dc7c6dc7db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9a2b98ea34c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d4ae14279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995aa54f0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5e5cdecbc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890225c22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43b5f8977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8a931374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